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  <p:sldMasterId id="2147483686" r:id="rId5"/>
  </p:sldMasterIdLst>
  <p:notesMasterIdLst>
    <p:notesMasterId r:id="rId37"/>
  </p:notesMasterIdLst>
  <p:sldIdLst>
    <p:sldId id="266" r:id="rId6"/>
    <p:sldId id="269" r:id="rId7"/>
    <p:sldId id="270" r:id="rId8"/>
    <p:sldId id="302" r:id="rId9"/>
    <p:sldId id="291" r:id="rId10"/>
    <p:sldId id="290" r:id="rId11"/>
    <p:sldId id="271" r:id="rId12"/>
    <p:sldId id="259" r:id="rId13"/>
    <p:sldId id="289" r:id="rId14"/>
    <p:sldId id="288" r:id="rId15"/>
    <p:sldId id="293" r:id="rId16"/>
    <p:sldId id="287" r:id="rId17"/>
    <p:sldId id="277" r:id="rId18"/>
    <p:sldId id="260" r:id="rId19"/>
    <p:sldId id="273" r:id="rId20"/>
    <p:sldId id="261" r:id="rId21"/>
    <p:sldId id="274" r:id="rId22"/>
    <p:sldId id="272" r:id="rId23"/>
    <p:sldId id="281" r:id="rId24"/>
    <p:sldId id="283" r:id="rId25"/>
    <p:sldId id="282" r:id="rId26"/>
    <p:sldId id="284" r:id="rId27"/>
    <p:sldId id="292" r:id="rId28"/>
    <p:sldId id="275" r:id="rId29"/>
    <p:sldId id="262" r:id="rId30"/>
    <p:sldId id="285" r:id="rId31"/>
    <p:sldId id="286" r:id="rId32"/>
    <p:sldId id="264" r:id="rId33"/>
    <p:sldId id="280" r:id="rId34"/>
    <p:sldId id="279" r:id="rId35"/>
    <p:sldId id="276" r:id="rId36"/>
  </p:sldIdLst>
  <p:sldSz cx="12192000" cy="6858000"/>
  <p:notesSz cx="6858000" cy="9144000"/>
  <p:embeddedFontLst>
    <p:embeddedFont>
      <p:font typeface="Manrope" panose="020B0604020202020204" charset="0"/>
      <p:regular r:id="rId38"/>
      <p:bold r:id="rId39"/>
      <p:italic r:id="rId40"/>
      <p:boldItalic r:id="rId41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F3"/>
    <a:srgbClr val="102C53"/>
    <a:srgbClr val="E3E6EB"/>
    <a:srgbClr val="D2D7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10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108" y="16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2.fntdata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font" Target="fonts/font1.fntdata"/><Relationship Id="rId20" Type="http://schemas.openxmlformats.org/officeDocument/2006/relationships/slide" Target="slides/slide15.xml"/><Relationship Id="rId41" Type="http://schemas.openxmlformats.org/officeDocument/2006/relationships/font" Target="fonts/font4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3E-4C03-8A53-D2B10815BE7F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3E-4C03-8A53-D2B10815BE7F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3E-4C03-8A53-D2B10815B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7872704"/>
        <c:axId val="117870208"/>
      </c:barChart>
      <c:catAx>
        <c:axId val="117872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7870208"/>
        <c:crosses val="autoZero"/>
        <c:auto val="1"/>
        <c:lblAlgn val="ctr"/>
        <c:lblOffset val="100"/>
        <c:noMultiLvlLbl val="0"/>
      </c:catAx>
      <c:valAx>
        <c:axId val="117870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7872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57541932350187"/>
          <c:y val="3.4948371723590152E-2"/>
          <c:w val="0.43027739564202838"/>
          <c:h val="0.93010325655281967"/>
        </c:manualLayout>
      </c:layout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A08-4726-94A1-C6AFCE19F281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D02-4F3F-9508-CA25BD22106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D02-4F3F-9508-CA25BD22106D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D02-4F3F-9508-CA25BD22106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D02-4F3F-9508-CA25BD22106D}"/>
              </c:ext>
            </c:extLst>
          </c:dPt>
          <c:cat>
            <c:strRef>
              <c:f>Foglio1!$A$2:$A$6</c:f>
              <c:strCache>
                <c:ptCount val="4"/>
                <c:pt idx="0">
                  <c:v>1° trim.</c:v>
                </c:pt>
                <c:pt idx="1">
                  <c:v>2° trim.</c:v>
                </c:pt>
                <c:pt idx="2">
                  <c:v>3° trim.</c:v>
                </c:pt>
                <c:pt idx="3">
                  <c:v>4° trim.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10</c:v>
                </c:pt>
                <c:pt idx="1">
                  <c:v>15</c:v>
                </c:pt>
                <c:pt idx="2">
                  <c:v>25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08-4726-94A1-C6AFCE19F2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2F874-A982-4EC3-BD4B-BD59E32C66C1}" type="datetimeFigureOut">
              <a:rPr lang="it-IT" smtClean="0"/>
              <a:t>12/03/2026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62F2E-6FDF-4A6B-AB76-08EC33B125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7886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_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0933319C-8AC5-4764-9981-AEA331D30C57}"/>
              </a:ext>
            </a:extLst>
          </p:cNvPr>
          <p:cNvSpPr/>
          <p:nvPr userDrawn="1"/>
        </p:nvSpPr>
        <p:spPr>
          <a:xfrm>
            <a:off x="0" y="0"/>
            <a:ext cx="2855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847A823-6861-4ED7-916A-EB4BF5CE6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808073"/>
            <a:ext cx="2163688" cy="840083"/>
          </a:xfrm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86D3BA3-83F0-4C02-8636-ACA6EA9D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POLITECNICO DI MILANO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CB1FEA7-7590-4AD0-A0B1-480920690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Electronics, Information and Bioengineering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95199BD-4F67-4AA1-A795-95C0BF541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67325048-9832-400A-BAC7-02B5977E3E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3" y="2060575"/>
            <a:ext cx="2163762" cy="442912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it-IT" dirty="0"/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2AF746B8-16B5-4251-938A-CD03C89D3C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16276" y="2060575"/>
            <a:ext cx="8640762" cy="4429125"/>
          </a:xfrm>
        </p:spPr>
        <p:txBody>
          <a:bodyPr>
            <a:noAutofit/>
          </a:bodyPr>
          <a:lstStyle>
            <a:lvl1pPr marL="342900" indent="-342900">
              <a:buFont typeface="+mj-lt"/>
              <a:buAutoNum type="arabicPeriod"/>
              <a:defRPr sz="1400" b="1">
                <a:solidFill>
                  <a:schemeClr val="tx2"/>
                </a:solidFill>
              </a:defRPr>
            </a:lvl1pPr>
            <a:lvl2pPr marL="360000" indent="0">
              <a:buFont typeface="+mj-lt"/>
              <a:buNone/>
              <a:defRPr sz="1400"/>
            </a:lvl2pPr>
            <a:lvl3pPr marL="1257300" indent="-3429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it-IT" dirty="0"/>
              <a:t>Titolo Sezione</a:t>
            </a:r>
          </a:p>
          <a:p>
            <a:pPr lvl="1"/>
            <a:r>
              <a:rPr lang="it-IT" dirty="0"/>
              <a:t>Titolo Capitolo</a:t>
            </a:r>
          </a:p>
          <a:p>
            <a:pPr lvl="1"/>
            <a:r>
              <a:rPr lang="it-IT" dirty="0"/>
              <a:t>Titolo Capitolo</a:t>
            </a:r>
          </a:p>
          <a:p>
            <a:pPr lvl="1"/>
            <a:endParaRPr lang="it-IT" dirty="0"/>
          </a:p>
          <a:p>
            <a:pPr lvl="0"/>
            <a:r>
              <a:rPr lang="it-IT" dirty="0"/>
              <a:t>Titolo Sezione</a:t>
            </a:r>
          </a:p>
          <a:p>
            <a:pPr lvl="1"/>
            <a:r>
              <a:rPr lang="it-IT" dirty="0"/>
              <a:t>Titolo Capitolo</a:t>
            </a:r>
          </a:p>
          <a:p>
            <a:pPr lvl="1"/>
            <a:r>
              <a:rPr lang="it-IT" dirty="0"/>
              <a:t>Titolo Capitolo</a:t>
            </a:r>
          </a:p>
          <a:p>
            <a:pPr lvl="1"/>
            <a:endParaRPr lang="it-IT" dirty="0"/>
          </a:p>
          <a:p>
            <a:pPr lvl="0"/>
            <a:r>
              <a:rPr lang="it-IT" dirty="0"/>
              <a:t>Titolo Sezione</a:t>
            </a:r>
          </a:p>
          <a:p>
            <a:pPr lvl="1"/>
            <a:r>
              <a:rPr lang="it-IT" dirty="0"/>
              <a:t>Titolo Capitolo</a:t>
            </a:r>
          </a:p>
          <a:p>
            <a:pPr lvl="1"/>
            <a:r>
              <a:rPr lang="it-IT" dirty="0"/>
              <a:t>Titolo Capitolo</a:t>
            </a:r>
          </a:p>
          <a:p>
            <a:pPr lvl="1"/>
            <a:endParaRPr lang="it-IT" dirty="0"/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20479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base_ testo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3F10C0-5DFE-4F2B-84B3-498D1D283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808073"/>
            <a:ext cx="11522075" cy="840083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5E31426-2C15-4249-84C9-7FF9F8F2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POLITECNICO DI MILANO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9023663-EBF6-4678-A4B6-3D84BCA80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Electronics, Information and Bioengineering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A37DEFB-BB2F-4195-B6BA-04AAE853B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99AF24DE-B4DF-4CF0-A1D8-A9C3833DB7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16275" y="2060575"/>
            <a:ext cx="8640762" cy="4429125"/>
          </a:xfrm>
        </p:spPr>
        <p:txBody>
          <a:bodyPr/>
          <a:lstStyle/>
          <a:p>
            <a:pPr lvl="0"/>
            <a:endParaRPr lang="it-IT" dirty="0"/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E3A4E093-361F-4C37-B47B-B067A8415F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964" y="2060575"/>
            <a:ext cx="2601668" cy="4429125"/>
          </a:xfrm>
        </p:spPr>
        <p:txBody>
          <a:bodyPr/>
          <a:lstStyle>
            <a:lvl1pPr marL="342900" indent="-342900">
              <a:buAutoNum type="arabicPeriod"/>
              <a:defRPr b="1"/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/>
              <a:t>ipsum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70807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base_Ogge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F4CC49-BF64-4501-AD26-31299F38C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812652"/>
            <a:ext cx="11522075" cy="840083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5458E8-0508-42CF-A7E2-ABE84A714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2060576"/>
            <a:ext cx="11522075" cy="4146550"/>
          </a:xfrm>
          <a:noFill/>
        </p:spPr>
        <p:txBody>
          <a:bodyPr/>
          <a:lstStyle/>
          <a:p>
            <a:pPr lvl="0"/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6A4B48-3E59-4C49-8298-F9F8442DA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POLITECNICO DI MILANO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4028AC-2CCC-4D8D-959A-F6ABF1395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Electronics, Information and Bioengineering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0D810A-BB19-46E5-95EF-8E0D57F0B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t>‹N›</a:t>
            </a:fld>
            <a:endParaRPr lang="it-IT"/>
          </a:p>
        </p:txBody>
      </p:sp>
      <p:sp>
        <p:nvSpPr>
          <p:cNvPr id="7" name="Segnaposto testo 11">
            <a:extLst>
              <a:ext uri="{FF2B5EF4-FFF2-40B4-BE49-F238E27FC236}">
                <a16:creationId xmlns:a16="http://schemas.microsoft.com/office/drawing/2014/main" id="{6924BD38-C241-45AE-9D16-9EE806C407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962" y="6207125"/>
            <a:ext cx="11522076" cy="282575"/>
          </a:xfrm>
        </p:spPr>
        <p:txBody>
          <a:bodyPr anchor="b">
            <a:normAutofit/>
          </a:bodyPr>
          <a:lstStyle>
            <a:lvl1pPr>
              <a:defRPr sz="900"/>
            </a:lvl1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47021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colonna _ testo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0933319C-8AC5-4764-9981-AEA331D30C57}"/>
              </a:ext>
            </a:extLst>
          </p:cNvPr>
          <p:cNvSpPr/>
          <p:nvPr userDrawn="1"/>
        </p:nvSpPr>
        <p:spPr>
          <a:xfrm>
            <a:off x="0" y="0"/>
            <a:ext cx="2855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847A823-6861-4ED7-916A-EB4BF5CE6D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4" y="808073"/>
            <a:ext cx="2163688" cy="840083"/>
          </a:xfrm>
        </p:spPr>
        <p:txBody>
          <a:bodyPr/>
          <a:lstStyle>
            <a:lvl1pPr>
              <a:defRPr/>
            </a:lvl1pPr>
          </a:lstStyle>
          <a:p>
            <a:r>
              <a:rPr lang="it-IT" dirty="0"/>
              <a:t>Inserire titolo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86D3BA3-83F0-4C02-8636-ACA6EA9D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POLITECNICO DI MILANO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CB1FEA7-7590-4AD0-A0B1-480920690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Electronics, Information and Bioengineering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95199BD-4F67-4AA1-A795-95C0BF541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67325048-9832-400A-BAC7-02B5977E3E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3" y="2060575"/>
            <a:ext cx="2163762" cy="442912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it-IT" dirty="0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1C0D3E2E-2AFC-47C5-ADBC-3E40FCEC1C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16275" y="2060575"/>
            <a:ext cx="8640763" cy="442912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1598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colonna _ oggetto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0933319C-8AC5-4764-9981-AEA331D30C57}"/>
              </a:ext>
            </a:extLst>
          </p:cNvPr>
          <p:cNvSpPr/>
          <p:nvPr userDrawn="1"/>
        </p:nvSpPr>
        <p:spPr>
          <a:xfrm>
            <a:off x="0" y="0"/>
            <a:ext cx="2855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847A823-6861-4ED7-916A-EB4BF5CE6D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4" y="808073"/>
            <a:ext cx="2163688" cy="840083"/>
          </a:xfrm>
        </p:spPr>
        <p:txBody>
          <a:bodyPr/>
          <a:lstStyle>
            <a:lvl1pPr>
              <a:defRPr/>
            </a:lvl1pPr>
          </a:lstStyle>
          <a:p>
            <a:r>
              <a:rPr lang="it-IT" dirty="0"/>
              <a:t>Inserire titolo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86D3BA3-83F0-4C02-8636-ACA6EA9D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POLITECNICO DI MILANO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CB1FEA7-7590-4AD0-A0B1-480920690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Electronics, Information and Bioengineering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95199BD-4F67-4AA1-A795-95C0BF541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67325048-9832-400A-BAC7-02B5977E3E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3" y="2060575"/>
            <a:ext cx="2163762" cy="442912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it-IT" dirty="0"/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9B8341C8-2CFC-44BF-90C6-72E69DB8889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216275" y="2060575"/>
            <a:ext cx="8640762" cy="3997325"/>
          </a:xfrm>
          <a:noFill/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it-IT" dirty="0"/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1B32F2C4-840A-465D-B8D3-9DE2BF3FC6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16275" y="6207125"/>
            <a:ext cx="5232400" cy="282575"/>
          </a:xfrm>
        </p:spPr>
        <p:txBody>
          <a:bodyPr anchor="b">
            <a:normAutofit/>
          </a:bodyPr>
          <a:lstStyle>
            <a:lvl1pPr>
              <a:defRPr sz="900"/>
            </a:lvl1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83577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sfondo colore _ oggetto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F4CC49-BF64-4501-AD26-31299F38C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812652"/>
            <a:ext cx="11522075" cy="840083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5458E8-0508-42CF-A7E2-ABE84A714D6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4963" y="2060576"/>
            <a:ext cx="11522075" cy="4146550"/>
          </a:xfrm>
          <a:noFill/>
        </p:spPr>
        <p:txBody>
          <a:bodyPr/>
          <a:lstStyle>
            <a:lvl1pPr>
              <a:defRPr/>
            </a:lvl1pPr>
          </a:lstStyle>
          <a:p>
            <a:pPr lvl="0"/>
            <a:r>
              <a:rPr lang="it-IT" dirty="0"/>
              <a:t>Inserire testo / oggetto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6A4B48-3E59-4C49-8298-F9F8442DA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POLITECNICO DI MILANO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4028AC-2CCC-4D8D-959A-F6ABF1395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Electronics, Information and Bioengineering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0D810A-BB19-46E5-95EF-8E0D57F0B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t>‹N›</a:t>
            </a:fld>
            <a:endParaRPr lang="it-IT"/>
          </a:p>
        </p:txBody>
      </p:sp>
      <p:sp>
        <p:nvSpPr>
          <p:cNvPr id="7" name="Segnaposto testo 11">
            <a:extLst>
              <a:ext uri="{FF2B5EF4-FFF2-40B4-BE49-F238E27FC236}">
                <a16:creationId xmlns:a16="http://schemas.microsoft.com/office/drawing/2014/main" id="{8E2D0317-6708-4FD8-83CC-23BC5CFD3B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962" y="6207125"/>
            <a:ext cx="5232400" cy="282575"/>
          </a:xfrm>
        </p:spPr>
        <p:txBody>
          <a:bodyPr anchor="b">
            <a:normAutofit/>
          </a:bodyPr>
          <a:lstStyle>
            <a:lvl1pPr>
              <a:defRPr sz="900"/>
            </a:lvl1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36660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immagine _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858C886A-46B2-4CBC-A989-B9F302647C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20316" y="812652"/>
            <a:ext cx="6471684" cy="5677048"/>
          </a:xfrm>
          <a:noFill/>
        </p:spPr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8F4CC49-BF64-4501-AD26-31299F38C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812652"/>
            <a:ext cx="5034479" cy="840083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6A4B48-3E59-4C49-8298-F9F8442DA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POLITECNICO DI MILANO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4028AC-2CCC-4D8D-959A-F6ABF1395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Electronics, Information and Bioengineering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0D810A-BB19-46E5-95EF-8E0D57F0B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13E84B02-C61F-4F06-B7D2-53B3863108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4963" y="2060575"/>
            <a:ext cx="5106987" cy="4429125"/>
          </a:xfrm>
        </p:spPr>
        <p:txBody>
          <a:bodyPr/>
          <a:lstStyle/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2292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immagine _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BF578AB8-DC96-4BF4-9F97-D7DA508CF3E9}"/>
              </a:ext>
            </a:extLst>
          </p:cNvPr>
          <p:cNvSpPr/>
          <p:nvPr userDrawn="1"/>
        </p:nvSpPr>
        <p:spPr>
          <a:xfrm>
            <a:off x="0" y="0"/>
            <a:ext cx="2855913" cy="6858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858C886A-46B2-4CBC-A989-B9F302647C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6120" y="812652"/>
            <a:ext cx="4355183" cy="5677048"/>
          </a:xfrm>
          <a:noFill/>
        </p:spPr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8F4CC49-BF64-4501-AD26-31299F38C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192" y="812652"/>
            <a:ext cx="6021846" cy="840083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6A4B48-3E59-4C49-8298-F9F8442DA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POLITECNICO DI MILANO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4028AC-2CCC-4D8D-959A-F6ABF1395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Electronics, Information and Bioengineering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0D810A-BB19-46E5-95EF-8E0D57F0B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4BEA68D2-13D7-4E83-8B67-3B7D4B3EBF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35192" y="2060575"/>
            <a:ext cx="6021846" cy="442912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518515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didascalia 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F4CC49-BF64-4501-AD26-31299F38C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812652"/>
            <a:ext cx="6696458" cy="840083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6A4B48-3E59-4C49-8298-F9F8442DA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POLITECNICO DI MILANO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4028AC-2CCC-4D8D-959A-F6ABF1395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Electronics, Information and Bioengineering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0D810A-BB19-46E5-95EF-8E0D57F0B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13E84B02-C61F-4F06-B7D2-53B3863108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4963" y="2060575"/>
            <a:ext cx="6696458" cy="4429125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Segnaposto testo 11">
            <a:extLst>
              <a:ext uri="{FF2B5EF4-FFF2-40B4-BE49-F238E27FC236}">
                <a16:creationId xmlns:a16="http://schemas.microsoft.com/office/drawing/2014/main" id="{44C15745-FE91-4F85-912A-DE21BA99A8B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31074" y="6207125"/>
            <a:ext cx="4525963" cy="282575"/>
          </a:xfrm>
        </p:spPr>
        <p:txBody>
          <a:bodyPr anchor="b">
            <a:normAutofit/>
          </a:bodyPr>
          <a:lstStyle>
            <a:lvl1pPr>
              <a:defRPr sz="900"/>
            </a:lvl1pPr>
          </a:lstStyle>
          <a:p>
            <a:pPr lvl="0"/>
            <a:endParaRPr lang="it-IT" dirty="0"/>
          </a:p>
        </p:txBody>
      </p:sp>
      <p:sp>
        <p:nvSpPr>
          <p:cNvPr id="13" name="Segnaposto contenuto 10">
            <a:extLst>
              <a:ext uri="{FF2B5EF4-FFF2-40B4-BE49-F238E27FC236}">
                <a16:creationId xmlns:a16="http://schemas.microsoft.com/office/drawing/2014/main" id="{981C075B-AD13-4CF1-8E6F-EFDE96C167B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331075" y="800100"/>
            <a:ext cx="4525963" cy="5407025"/>
          </a:xfrm>
          <a:noFill/>
        </p:spPr>
        <p:txBody>
          <a:bodyPr/>
          <a:lstStyle/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53932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didascalia 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F4CC49-BF64-4501-AD26-31299F38C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812652"/>
            <a:ext cx="6696458" cy="840083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6A4B48-3E59-4C49-8298-F9F8442DA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POLITECNICO DI MILANO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4028AC-2CCC-4D8D-959A-F6ABF1395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Electronics, Information and Bioengineering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0D810A-BB19-46E5-95EF-8E0D57F0B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13E84B02-C61F-4F06-B7D2-53B3863108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4962" y="2060575"/>
            <a:ext cx="6696457" cy="4429125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Segnaposto testo 11">
            <a:extLst>
              <a:ext uri="{FF2B5EF4-FFF2-40B4-BE49-F238E27FC236}">
                <a16:creationId xmlns:a16="http://schemas.microsoft.com/office/drawing/2014/main" id="{44C15745-FE91-4F85-912A-DE21BA99A8B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31074" y="6207125"/>
            <a:ext cx="4525963" cy="282575"/>
          </a:xfrm>
        </p:spPr>
        <p:txBody>
          <a:bodyPr anchor="b">
            <a:normAutofit/>
          </a:bodyPr>
          <a:lstStyle>
            <a:lvl1pPr>
              <a:defRPr sz="900"/>
            </a:lvl1pPr>
          </a:lstStyle>
          <a:p>
            <a:pPr lvl="0"/>
            <a:endParaRPr lang="it-IT" dirty="0"/>
          </a:p>
        </p:txBody>
      </p:sp>
      <p:sp>
        <p:nvSpPr>
          <p:cNvPr id="14" name="Segnaposto testo 11">
            <a:extLst>
              <a:ext uri="{FF2B5EF4-FFF2-40B4-BE49-F238E27FC236}">
                <a16:creationId xmlns:a16="http://schemas.microsoft.com/office/drawing/2014/main" id="{347D0FBD-1472-468C-84DA-540ADCCDF1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31074" y="3138105"/>
            <a:ext cx="4525963" cy="282575"/>
          </a:xfrm>
        </p:spPr>
        <p:txBody>
          <a:bodyPr anchor="b">
            <a:normAutofit/>
          </a:bodyPr>
          <a:lstStyle>
            <a:lvl1pPr>
              <a:defRPr sz="900"/>
            </a:lvl1pPr>
          </a:lstStyle>
          <a:p>
            <a:pPr lvl="0"/>
            <a:endParaRPr lang="it-IT" dirty="0"/>
          </a:p>
        </p:txBody>
      </p:sp>
      <p:sp>
        <p:nvSpPr>
          <p:cNvPr id="18" name="Segnaposto contenuto 10">
            <a:extLst>
              <a:ext uri="{FF2B5EF4-FFF2-40B4-BE49-F238E27FC236}">
                <a16:creationId xmlns:a16="http://schemas.microsoft.com/office/drawing/2014/main" id="{AE654BE7-A245-475E-B2C5-2D5C0EA5B87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331075" y="3867807"/>
            <a:ext cx="4525963" cy="2339318"/>
          </a:xfrm>
          <a:noFill/>
        </p:spPr>
        <p:txBody>
          <a:bodyPr/>
          <a:lstStyle/>
          <a:p>
            <a:pPr lvl="0"/>
            <a:endParaRPr lang="it-IT" dirty="0"/>
          </a:p>
        </p:txBody>
      </p:sp>
      <p:sp>
        <p:nvSpPr>
          <p:cNvPr id="19" name="Segnaposto contenuto 10">
            <a:extLst>
              <a:ext uri="{FF2B5EF4-FFF2-40B4-BE49-F238E27FC236}">
                <a16:creationId xmlns:a16="http://schemas.microsoft.com/office/drawing/2014/main" id="{C7FD40C7-9A42-4239-BA55-CFB8D43C528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331075" y="799291"/>
            <a:ext cx="4525963" cy="2339318"/>
          </a:xfrm>
          <a:noFill/>
        </p:spPr>
        <p:txBody>
          <a:bodyPr/>
          <a:lstStyle/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26210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didascalia 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3F10C0-5DFE-4F2B-84B3-498D1D283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808073"/>
            <a:ext cx="8640000" cy="840083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5E31426-2C15-4249-84C9-7FF9F8F2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POLITECNICO DI MILANO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9023663-EBF6-4678-A4B6-3D84BCA80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Electronics, Information and Bioengineering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A37DEFB-BB2F-4195-B6BA-04AAE853B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99AF24DE-B4DF-4CF0-A1D8-A9C3833DB7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3" y="2060576"/>
            <a:ext cx="8640000" cy="761756"/>
          </a:xfrm>
        </p:spPr>
        <p:txBody>
          <a:bodyPr/>
          <a:lstStyle/>
          <a:p>
            <a:pPr lvl="0"/>
            <a:endParaRPr lang="it-IT" dirty="0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D48807E7-406F-46DA-A7FF-0C9752585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3234752"/>
            <a:ext cx="5423999" cy="2972374"/>
          </a:xfrm>
          <a:noFill/>
        </p:spPr>
        <p:txBody>
          <a:bodyPr/>
          <a:lstStyle/>
          <a:p>
            <a:pPr lvl="0"/>
            <a:endParaRPr lang="it-IT" dirty="0"/>
          </a:p>
        </p:txBody>
      </p:sp>
      <p:sp>
        <p:nvSpPr>
          <p:cNvPr id="9" name="Segnaposto testo 11">
            <a:extLst>
              <a:ext uri="{FF2B5EF4-FFF2-40B4-BE49-F238E27FC236}">
                <a16:creationId xmlns:a16="http://schemas.microsoft.com/office/drawing/2014/main" id="{833CAB92-1558-4E15-91D9-6F44CDF88BF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962" y="6207125"/>
            <a:ext cx="5423999" cy="282575"/>
          </a:xfrm>
        </p:spPr>
        <p:txBody>
          <a:bodyPr anchor="b">
            <a:normAutofit/>
          </a:bodyPr>
          <a:lstStyle>
            <a:lvl1pPr>
              <a:defRPr sz="900"/>
            </a:lvl1pPr>
          </a:lstStyle>
          <a:p>
            <a:pPr lvl="0"/>
            <a:endParaRPr lang="it-IT" dirty="0"/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B0E56354-394B-4187-9F9C-3EC0AFE56EF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463201" y="3234752"/>
            <a:ext cx="5423999" cy="2972374"/>
          </a:xfrm>
          <a:noFill/>
        </p:spPr>
        <p:txBody>
          <a:bodyPr/>
          <a:lstStyle/>
          <a:p>
            <a:pPr lvl="0"/>
            <a:endParaRPr lang="it-IT" dirty="0"/>
          </a:p>
        </p:txBody>
      </p:sp>
      <p:sp>
        <p:nvSpPr>
          <p:cNvPr id="11" name="Segnaposto testo 11">
            <a:extLst>
              <a:ext uri="{FF2B5EF4-FFF2-40B4-BE49-F238E27FC236}">
                <a16:creationId xmlns:a16="http://schemas.microsoft.com/office/drawing/2014/main" id="{FA2B0198-8A91-4620-9797-8C5B2DBFE1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63200" y="6207125"/>
            <a:ext cx="5423999" cy="282575"/>
          </a:xfrm>
        </p:spPr>
        <p:txBody>
          <a:bodyPr anchor="b">
            <a:normAutofit/>
          </a:bodyPr>
          <a:lstStyle>
            <a:lvl1pPr>
              <a:defRPr sz="900"/>
            </a:lvl1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99731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_B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F4CC49-BF64-4501-AD26-31299F38CC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812652"/>
            <a:ext cx="11522075" cy="8400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dirty="0"/>
              <a:t>Indice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6A4B48-3E59-4C49-8298-F9F8442DA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POLITECNICO DI MILANO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4028AC-2CCC-4D8D-959A-F6ABF1395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Electronics, Information and Bioengineering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0D810A-BB19-46E5-95EF-8E0D57F0B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D1CFA815-ACBE-4524-9331-D296F8E0F9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3054988"/>
            <a:ext cx="1890652" cy="332803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 sezione</a:t>
            </a:r>
          </a:p>
        </p:txBody>
      </p:sp>
      <p:sp>
        <p:nvSpPr>
          <p:cNvPr id="9" name="Segnaposto testo 7">
            <a:extLst>
              <a:ext uri="{FF2B5EF4-FFF2-40B4-BE49-F238E27FC236}">
                <a16:creationId xmlns:a16="http://schemas.microsoft.com/office/drawing/2014/main" id="{75158ADB-01E3-4A38-A321-CD450AEEEF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98652" y="3054988"/>
            <a:ext cx="1890653" cy="332803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 sezione</a:t>
            </a:r>
          </a:p>
        </p:txBody>
      </p:sp>
      <p:sp>
        <p:nvSpPr>
          <p:cNvPr id="10" name="Segnaposto testo 7">
            <a:extLst>
              <a:ext uri="{FF2B5EF4-FFF2-40B4-BE49-F238E27FC236}">
                <a16:creationId xmlns:a16="http://schemas.microsoft.com/office/drawing/2014/main" id="{C2B0DC0F-1C21-45C1-8F2A-00A6E13418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62342" y="3054988"/>
            <a:ext cx="1890653" cy="332803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 sezione</a:t>
            </a:r>
          </a:p>
        </p:txBody>
      </p:sp>
      <p:sp>
        <p:nvSpPr>
          <p:cNvPr id="11" name="Segnaposto testo 7">
            <a:extLst>
              <a:ext uri="{FF2B5EF4-FFF2-40B4-BE49-F238E27FC236}">
                <a16:creationId xmlns:a16="http://schemas.microsoft.com/office/drawing/2014/main" id="{76250419-1EAD-4278-97B7-1BA8F07525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6032" y="3054988"/>
            <a:ext cx="1890653" cy="332803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 sezione</a:t>
            </a:r>
          </a:p>
        </p:txBody>
      </p:sp>
      <p:sp>
        <p:nvSpPr>
          <p:cNvPr id="12" name="Segnaposto testo 7">
            <a:extLst>
              <a:ext uri="{FF2B5EF4-FFF2-40B4-BE49-F238E27FC236}">
                <a16:creationId xmlns:a16="http://schemas.microsoft.com/office/drawing/2014/main" id="{DCD9C49F-F44E-4E82-864B-742438DCAE6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89722" y="3054988"/>
            <a:ext cx="1890653" cy="332803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 sezione</a:t>
            </a:r>
            <a:br>
              <a:rPr lang="it-IT" dirty="0"/>
            </a:br>
            <a:endParaRPr lang="it-IT" dirty="0"/>
          </a:p>
        </p:txBody>
      </p:sp>
      <p:sp>
        <p:nvSpPr>
          <p:cNvPr id="13" name="Segnaposto testo 7">
            <a:extLst>
              <a:ext uri="{FF2B5EF4-FFF2-40B4-BE49-F238E27FC236}">
                <a16:creationId xmlns:a16="http://schemas.microsoft.com/office/drawing/2014/main" id="{7F91CD7E-BBFD-483F-A271-EC1D28C8A87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4963" y="3736780"/>
            <a:ext cx="1890652" cy="1876932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400" b="0">
                <a:solidFill>
                  <a:schemeClr val="tx1"/>
                </a:solidFill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 argomento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Titolo argomento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Titolo argomento</a:t>
            </a:r>
          </a:p>
          <a:p>
            <a:pPr lvl="0"/>
            <a:endParaRPr lang="it-IT" dirty="0"/>
          </a:p>
        </p:txBody>
      </p:sp>
      <p:sp>
        <p:nvSpPr>
          <p:cNvPr id="18" name="Segnaposto testo 7">
            <a:extLst>
              <a:ext uri="{FF2B5EF4-FFF2-40B4-BE49-F238E27FC236}">
                <a16:creationId xmlns:a16="http://schemas.microsoft.com/office/drawing/2014/main" id="{50290743-6926-46ED-BE46-501A4F78CC6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16200000">
            <a:off x="191706" y="2115912"/>
            <a:ext cx="776376" cy="665702"/>
          </a:xfrm>
        </p:spPr>
        <p:txBody>
          <a:bodyPr anchor="t">
            <a:noAutofit/>
          </a:bodyPr>
          <a:lstStyle>
            <a:lvl1pPr algn="r">
              <a:defRPr sz="4400" b="0">
                <a:solidFill>
                  <a:schemeClr val="tx2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01</a:t>
            </a:r>
          </a:p>
        </p:txBody>
      </p:sp>
      <p:sp>
        <p:nvSpPr>
          <p:cNvPr id="19" name="Segnaposto testo 7">
            <a:extLst>
              <a:ext uri="{FF2B5EF4-FFF2-40B4-BE49-F238E27FC236}">
                <a16:creationId xmlns:a16="http://schemas.microsoft.com/office/drawing/2014/main" id="{9AA91E9E-F4C5-4318-8BFC-5E627DF7F53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2324033" y="2115912"/>
            <a:ext cx="776376" cy="665702"/>
          </a:xfrm>
        </p:spPr>
        <p:txBody>
          <a:bodyPr anchor="t">
            <a:noAutofit/>
          </a:bodyPr>
          <a:lstStyle>
            <a:lvl1pPr algn="r">
              <a:defRPr sz="4400" b="0">
                <a:solidFill>
                  <a:schemeClr val="tx2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02</a:t>
            </a:r>
          </a:p>
        </p:txBody>
      </p:sp>
      <p:sp>
        <p:nvSpPr>
          <p:cNvPr id="20" name="Segnaposto testo 7">
            <a:extLst>
              <a:ext uri="{FF2B5EF4-FFF2-40B4-BE49-F238E27FC236}">
                <a16:creationId xmlns:a16="http://schemas.microsoft.com/office/drawing/2014/main" id="{D6F57CB6-9F04-49B6-939C-D13BA7FB06A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4515027" y="2115912"/>
            <a:ext cx="776376" cy="665702"/>
          </a:xfrm>
        </p:spPr>
        <p:txBody>
          <a:bodyPr anchor="t">
            <a:noAutofit/>
          </a:bodyPr>
          <a:lstStyle>
            <a:lvl1pPr algn="r">
              <a:defRPr sz="4400" b="0">
                <a:solidFill>
                  <a:schemeClr val="tx2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03</a:t>
            </a:r>
          </a:p>
        </p:txBody>
      </p:sp>
      <p:sp>
        <p:nvSpPr>
          <p:cNvPr id="21" name="Segnaposto testo 7">
            <a:extLst>
              <a:ext uri="{FF2B5EF4-FFF2-40B4-BE49-F238E27FC236}">
                <a16:creationId xmlns:a16="http://schemas.microsoft.com/office/drawing/2014/main" id="{6C01B50D-1661-4131-BCDF-441CC221445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6674762" y="2115912"/>
            <a:ext cx="776376" cy="665702"/>
          </a:xfrm>
        </p:spPr>
        <p:txBody>
          <a:bodyPr anchor="t">
            <a:noAutofit/>
          </a:bodyPr>
          <a:lstStyle>
            <a:lvl1pPr algn="r">
              <a:defRPr sz="4400" b="0">
                <a:solidFill>
                  <a:schemeClr val="tx2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04</a:t>
            </a:r>
          </a:p>
        </p:txBody>
      </p:sp>
      <p:sp>
        <p:nvSpPr>
          <p:cNvPr id="22" name="Segnaposto testo 7">
            <a:extLst>
              <a:ext uri="{FF2B5EF4-FFF2-40B4-BE49-F238E27FC236}">
                <a16:creationId xmlns:a16="http://schemas.microsoft.com/office/drawing/2014/main" id="{2D503613-5D8F-4B95-8EB3-13963149108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8846462" y="2115912"/>
            <a:ext cx="776376" cy="665702"/>
          </a:xfrm>
        </p:spPr>
        <p:txBody>
          <a:bodyPr anchor="t">
            <a:noAutofit/>
          </a:bodyPr>
          <a:lstStyle>
            <a:lvl1pPr algn="r">
              <a:defRPr sz="4400" b="0">
                <a:solidFill>
                  <a:schemeClr val="tx2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05</a:t>
            </a:r>
          </a:p>
        </p:txBody>
      </p:sp>
      <p:sp>
        <p:nvSpPr>
          <p:cNvPr id="23" name="Segnaposto testo 7">
            <a:extLst>
              <a:ext uri="{FF2B5EF4-FFF2-40B4-BE49-F238E27FC236}">
                <a16:creationId xmlns:a16="http://schemas.microsoft.com/office/drawing/2014/main" id="{D6AE53A6-5645-44EC-B619-20693E3FE51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498652" y="3736780"/>
            <a:ext cx="1890652" cy="1876932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400" b="0">
                <a:solidFill>
                  <a:schemeClr val="tx1"/>
                </a:solidFill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 argomento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Titolo argomento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Titolo argomento</a:t>
            </a:r>
          </a:p>
          <a:p>
            <a:pPr lvl="0"/>
            <a:endParaRPr lang="it-IT" dirty="0"/>
          </a:p>
        </p:txBody>
      </p:sp>
      <p:sp>
        <p:nvSpPr>
          <p:cNvPr id="24" name="Segnaposto testo 7">
            <a:extLst>
              <a:ext uri="{FF2B5EF4-FFF2-40B4-BE49-F238E27FC236}">
                <a16:creationId xmlns:a16="http://schemas.microsoft.com/office/drawing/2014/main" id="{26F8B43E-3092-43FC-A7B0-45C3ACC71E5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62342" y="3736780"/>
            <a:ext cx="1890652" cy="1876932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400" b="0">
                <a:solidFill>
                  <a:schemeClr val="tx1"/>
                </a:solidFill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 argomento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Titolo argomento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Titolo argomento</a:t>
            </a:r>
          </a:p>
          <a:p>
            <a:pPr lvl="0"/>
            <a:endParaRPr lang="it-IT" dirty="0"/>
          </a:p>
        </p:txBody>
      </p:sp>
      <p:sp>
        <p:nvSpPr>
          <p:cNvPr id="25" name="Segnaposto testo 7">
            <a:extLst>
              <a:ext uri="{FF2B5EF4-FFF2-40B4-BE49-F238E27FC236}">
                <a16:creationId xmlns:a16="http://schemas.microsoft.com/office/drawing/2014/main" id="{96EAA45D-80FC-4DF6-AC23-808A2DB73D4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26032" y="3736780"/>
            <a:ext cx="1890652" cy="1876932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400" b="0">
                <a:solidFill>
                  <a:schemeClr val="tx1"/>
                </a:solidFill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 argomento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Titolo argomento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Titolo argomento</a:t>
            </a:r>
          </a:p>
          <a:p>
            <a:pPr lvl="0"/>
            <a:endParaRPr lang="it-IT" dirty="0"/>
          </a:p>
        </p:txBody>
      </p:sp>
      <p:sp>
        <p:nvSpPr>
          <p:cNvPr id="26" name="Segnaposto testo 7">
            <a:extLst>
              <a:ext uri="{FF2B5EF4-FFF2-40B4-BE49-F238E27FC236}">
                <a16:creationId xmlns:a16="http://schemas.microsoft.com/office/drawing/2014/main" id="{95E95A4E-A14D-4872-961D-4BFE57914A6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989722" y="3736780"/>
            <a:ext cx="1890652" cy="1876932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400" b="0">
                <a:solidFill>
                  <a:schemeClr val="tx1"/>
                </a:solidFill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 argomento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Titolo argomento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Titolo argomento</a:t>
            </a:r>
          </a:p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19369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1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ina grafica _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1BA738B4-CAEF-4DF6-8F86-853259BEF8CA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982591"/>
            <a:ext cx="0" cy="4926573"/>
          </a:xfrm>
          <a:prstGeom prst="line">
            <a:avLst/>
          </a:prstGeom>
          <a:ln w="6350">
            <a:solidFill>
              <a:schemeClr val="tx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e 16">
            <a:extLst>
              <a:ext uri="{FF2B5EF4-FFF2-40B4-BE49-F238E27FC236}">
                <a16:creationId xmlns:a16="http://schemas.microsoft.com/office/drawing/2014/main" id="{4C773052-8674-4F4A-B692-74398E7F6181}"/>
              </a:ext>
            </a:extLst>
          </p:cNvPr>
          <p:cNvSpPr/>
          <p:nvPr userDrawn="1"/>
        </p:nvSpPr>
        <p:spPr>
          <a:xfrm>
            <a:off x="-72" y="1982591"/>
            <a:ext cx="6095999" cy="6086885"/>
          </a:xfrm>
          <a:prstGeom prst="ellipse">
            <a:avLst/>
          </a:prstGeom>
          <a:noFill/>
          <a:ln w="6350">
            <a:solidFill>
              <a:schemeClr val="tx2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4494B2F9-56E8-468F-84B7-6289E8C13D51}"/>
              </a:ext>
            </a:extLst>
          </p:cNvPr>
          <p:cNvSpPr/>
          <p:nvPr userDrawn="1"/>
        </p:nvSpPr>
        <p:spPr>
          <a:xfrm>
            <a:off x="6096000" y="1982591"/>
            <a:ext cx="6095999" cy="6086885"/>
          </a:xfrm>
          <a:prstGeom prst="ellipse">
            <a:avLst/>
          </a:prstGeom>
          <a:noFill/>
          <a:ln w="6350">
            <a:solidFill>
              <a:schemeClr val="tx2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A18E4507-53BE-463C-8276-54DFB4E83D3E}"/>
              </a:ext>
            </a:extLst>
          </p:cNvPr>
          <p:cNvCxnSpPr>
            <a:cxnSpLocks/>
          </p:cNvCxnSpPr>
          <p:nvPr userDrawn="1"/>
        </p:nvCxnSpPr>
        <p:spPr>
          <a:xfrm>
            <a:off x="0" y="1982591"/>
            <a:ext cx="12192000" cy="0"/>
          </a:xfrm>
          <a:prstGeom prst="line">
            <a:avLst/>
          </a:prstGeom>
          <a:ln w="9525">
            <a:solidFill>
              <a:schemeClr val="tx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FC3F10C0-5DFE-4F2B-84B3-498D1D283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5E31426-2C15-4249-84C9-7FF9F8F2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POLITECNICO DI MILANO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9023663-EBF6-4678-A4B6-3D84BCA80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Electronics, Information and Bioengineering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A37DEFB-BB2F-4195-B6BA-04AAE853B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99AF24DE-B4DF-4CF0-A1D8-A9C3833DB7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04950" y="2887039"/>
            <a:ext cx="3400570" cy="2106202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it-IT" dirty="0"/>
          </a:p>
        </p:txBody>
      </p:sp>
      <p:sp>
        <p:nvSpPr>
          <p:cNvPr id="12" name="Segnaposto testo 6">
            <a:extLst>
              <a:ext uri="{FF2B5EF4-FFF2-40B4-BE49-F238E27FC236}">
                <a16:creationId xmlns:a16="http://schemas.microsoft.com/office/drawing/2014/main" id="{58D49EF2-5E35-412C-A5DD-2A6A604FC3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79792" y="2887039"/>
            <a:ext cx="3400570" cy="2106202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it-IT" dirty="0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2E32AEAB-53EF-4B9D-AE36-D26FBF01B4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04950" y="2239963"/>
            <a:ext cx="3400425" cy="441325"/>
          </a:xfrm>
        </p:spPr>
        <p:txBody>
          <a:bodyPr anchor="b">
            <a:noAutofit/>
          </a:bodyPr>
          <a:lstStyle>
            <a:lvl1pPr>
              <a:defRPr sz="16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16" name="Segnaposto testo 9">
            <a:extLst>
              <a:ext uri="{FF2B5EF4-FFF2-40B4-BE49-F238E27FC236}">
                <a16:creationId xmlns:a16="http://schemas.microsoft.com/office/drawing/2014/main" id="{8BDCC8A1-442C-4890-928F-754837D401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79792" y="2239963"/>
            <a:ext cx="3400425" cy="441325"/>
          </a:xfrm>
        </p:spPr>
        <p:txBody>
          <a:bodyPr anchor="b">
            <a:noAutofit/>
          </a:bodyPr>
          <a:lstStyle>
            <a:lvl1pPr>
              <a:defRPr sz="16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1405272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ina grafica _ 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o 16">
            <a:extLst>
              <a:ext uri="{FF2B5EF4-FFF2-40B4-BE49-F238E27FC236}">
                <a16:creationId xmlns:a16="http://schemas.microsoft.com/office/drawing/2014/main" id="{DCF77920-E824-44B3-85EA-05F2EDB6BF3F}"/>
              </a:ext>
            </a:extLst>
          </p:cNvPr>
          <p:cNvGrpSpPr/>
          <p:nvPr userDrawn="1"/>
        </p:nvGrpSpPr>
        <p:grpSpPr>
          <a:xfrm>
            <a:off x="4176734" y="1982590"/>
            <a:ext cx="3851031" cy="4875409"/>
            <a:chOff x="4176734" y="0"/>
            <a:chExt cx="3851031" cy="6858000"/>
          </a:xfrm>
        </p:grpSpPr>
        <p:cxnSp>
          <p:nvCxnSpPr>
            <p:cNvPr id="18" name="Connettore diritto 17">
              <a:extLst>
                <a:ext uri="{FF2B5EF4-FFF2-40B4-BE49-F238E27FC236}">
                  <a16:creationId xmlns:a16="http://schemas.microsoft.com/office/drawing/2014/main" id="{CB615DED-059D-4796-99B1-A05563D44C0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176734" y="0"/>
              <a:ext cx="0" cy="6858000"/>
            </a:xfrm>
            <a:prstGeom prst="line">
              <a:avLst/>
            </a:prstGeom>
            <a:ln w="6350">
              <a:solidFill>
                <a:schemeClr val="tx2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diritto 18">
              <a:extLst>
                <a:ext uri="{FF2B5EF4-FFF2-40B4-BE49-F238E27FC236}">
                  <a16:creationId xmlns:a16="http://schemas.microsoft.com/office/drawing/2014/main" id="{92005C28-C91C-45A7-A685-8802C446CB6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27765" y="0"/>
              <a:ext cx="0" cy="6858000"/>
            </a:xfrm>
            <a:prstGeom prst="line">
              <a:avLst/>
            </a:prstGeom>
            <a:ln w="6350">
              <a:solidFill>
                <a:schemeClr val="tx2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CE81B289-B295-4C91-973A-E265802F8343}"/>
              </a:ext>
            </a:extLst>
          </p:cNvPr>
          <p:cNvCxnSpPr>
            <a:cxnSpLocks/>
          </p:cNvCxnSpPr>
          <p:nvPr userDrawn="1"/>
        </p:nvCxnSpPr>
        <p:spPr>
          <a:xfrm>
            <a:off x="0" y="1982591"/>
            <a:ext cx="12192000" cy="0"/>
          </a:xfrm>
          <a:prstGeom prst="line">
            <a:avLst/>
          </a:prstGeom>
          <a:ln w="9525">
            <a:solidFill>
              <a:schemeClr val="tx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FC3F10C0-5DFE-4F2B-84B3-498D1D283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5E31426-2C15-4249-84C9-7FF9F8F2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POLITECNICO DI MILANO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9023663-EBF6-4678-A4B6-3D84BCA80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Electronics, Information and Bioengineering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A37DEFB-BB2F-4195-B6BA-04AAE853B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99AF24DE-B4DF-4CF0-A1D8-A9C3833DB7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8620" y="2887039"/>
            <a:ext cx="3100906" cy="3602662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it-IT" dirty="0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2E32AEAB-53EF-4B9D-AE36-D26FBF01B4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8643" y="2239963"/>
            <a:ext cx="3100906" cy="441325"/>
          </a:xfrm>
        </p:spPr>
        <p:txBody>
          <a:bodyPr anchor="b">
            <a:noAutofit/>
          </a:bodyPr>
          <a:lstStyle>
            <a:lvl1pPr>
              <a:defRPr sz="16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30" name="Segnaposto testo 6">
            <a:extLst>
              <a:ext uri="{FF2B5EF4-FFF2-40B4-BE49-F238E27FC236}">
                <a16:creationId xmlns:a16="http://schemas.microsoft.com/office/drawing/2014/main" id="{0C5DB749-C07B-4557-8B31-C5C44DDA99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51535" y="2887039"/>
            <a:ext cx="3100906" cy="3602662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it-IT" dirty="0"/>
          </a:p>
        </p:txBody>
      </p:sp>
      <p:sp>
        <p:nvSpPr>
          <p:cNvPr id="31" name="Segnaposto testo 9">
            <a:extLst>
              <a:ext uri="{FF2B5EF4-FFF2-40B4-BE49-F238E27FC236}">
                <a16:creationId xmlns:a16="http://schemas.microsoft.com/office/drawing/2014/main" id="{642D4EEC-FAC4-4C46-BB9F-3BA54588E4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51558" y="2239963"/>
            <a:ext cx="3100906" cy="441325"/>
          </a:xfrm>
        </p:spPr>
        <p:txBody>
          <a:bodyPr anchor="b">
            <a:noAutofit/>
          </a:bodyPr>
          <a:lstStyle>
            <a:lvl1pPr>
              <a:defRPr sz="16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32" name="Segnaposto testo 6">
            <a:extLst>
              <a:ext uri="{FF2B5EF4-FFF2-40B4-BE49-F238E27FC236}">
                <a16:creationId xmlns:a16="http://schemas.microsoft.com/office/drawing/2014/main" id="{8310C023-87FF-43B4-9428-3E2652BDB8F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76189" y="2887039"/>
            <a:ext cx="3100906" cy="3602662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it-IT" dirty="0"/>
          </a:p>
        </p:txBody>
      </p:sp>
      <p:sp>
        <p:nvSpPr>
          <p:cNvPr id="33" name="Segnaposto testo 9">
            <a:extLst>
              <a:ext uri="{FF2B5EF4-FFF2-40B4-BE49-F238E27FC236}">
                <a16:creationId xmlns:a16="http://schemas.microsoft.com/office/drawing/2014/main" id="{0FB8C8B8-D4F7-4669-8F3B-F456A7ECFC9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76212" y="2239963"/>
            <a:ext cx="3100906" cy="441325"/>
          </a:xfrm>
        </p:spPr>
        <p:txBody>
          <a:bodyPr anchor="b">
            <a:noAutofit/>
          </a:bodyPr>
          <a:lstStyle>
            <a:lvl1pPr>
              <a:defRPr sz="16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18852846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ina grafica _ 4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po 29">
            <a:extLst>
              <a:ext uri="{FF2B5EF4-FFF2-40B4-BE49-F238E27FC236}">
                <a16:creationId xmlns:a16="http://schemas.microsoft.com/office/drawing/2014/main" id="{8C804B3B-AD2E-43B7-A236-4B70FBB66BF5}"/>
              </a:ext>
            </a:extLst>
          </p:cNvPr>
          <p:cNvGrpSpPr/>
          <p:nvPr userDrawn="1"/>
        </p:nvGrpSpPr>
        <p:grpSpPr>
          <a:xfrm>
            <a:off x="3216275" y="1982591"/>
            <a:ext cx="5753528" cy="4875409"/>
            <a:chOff x="3216275" y="-24549"/>
            <a:chExt cx="5753528" cy="6882549"/>
          </a:xfrm>
        </p:grpSpPr>
        <p:cxnSp>
          <p:nvCxnSpPr>
            <p:cNvPr id="31" name="Connettore diritto 30">
              <a:extLst>
                <a:ext uri="{FF2B5EF4-FFF2-40B4-BE49-F238E27FC236}">
                  <a16:creationId xmlns:a16="http://schemas.microsoft.com/office/drawing/2014/main" id="{44FAA9BE-8AF8-49B0-92FC-678C2D2924A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0" y="-24549"/>
              <a:ext cx="0" cy="6882549"/>
            </a:xfrm>
            <a:prstGeom prst="line">
              <a:avLst/>
            </a:prstGeom>
            <a:ln w="6350">
              <a:solidFill>
                <a:schemeClr val="tx2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diritto 31">
              <a:extLst>
                <a:ext uri="{FF2B5EF4-FFF2-40B4-BE49-F238E27FC236}">
                  <a16:creationId xmlns:a16="http://schemas.microsoft.com/office/drawing/2014/main" id="{E563AC02-AAB4-4E22-88B1-7040959183F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216275" y="-24549"/>
              <a:ext cx="0" cy="6882549"/>
            </a:xfrm>
            <a:prstGeom prst="line">
              <a:avLst/>
            </a:prstGeom>
            <a:ln w="6350">
              <a:solidFill>
                <a:schemeClr val="tx2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diritto 32">
              <a:extLst>
                <a:ext uri="{FF2B5EF4-FFF2-40B4-BE49-F238E27FC236}">
                  <a16:creationId xmlns:a16="http://schemas.microsoft.com/office/drawing/2014/main" id="{F723C070-52A1-4662-85E9-0FE98E37ECF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969803" y="-24549"/>
              <a:ext cx="0" cy="6882549"/>
            </a:xfrm>
            <a:prstGeom prst="line">
              <a:avLst/>
            </a:prstGeom>
            <a:ln w="6350">
              <a:solidFill>
                <a:schemeClr val="tx2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CA8ECBF8-204B-4371-89C9-ED0E38546FF7}"/>
              </a:ext>
            </a:extLst>
          </p:cNvPr>
          <p:cNvCxnSpPr>
            <a:cxnSpLocks/>
          </p:cNvCxnSpPr>
          <p:nvPr userDrawn="1"/>
        </p:nvCxnSpPr>
        <p:spPr>
          <a:xfrm>
            <a:off x="0" y="1982591"/>
            <a:ext cx="12192000" cy="0"/>
          </a:xfrm>
          <a:prstGeom prst="line">
            <a:avLst/>
          </a:prstGeom>
          <a:ln w="9525">
            <a:solidFill>
              <a:schemeClr val="tx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FC3F10C0-5DFE-4F2B-84B3-498D1D283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5E31426-2C15-4249-84C9-7FF9F8F2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POLITECNICO DI MILANO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9023663-EBF6-4678-A4B6-3D84BCA80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Electronics, Information and Bioengineering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A37DEFB-BB2F-4195-B6BA-04AAE853B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99AF24DE-B4DF-4CF0-A1D8-A9C3833DB7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8620" y="2887039"/>
            <a:ext cx="2503621" cy="3602662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it-IT" dirty="0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2E32AEAB-53EF-4B9D-AE36-D26FBF01B4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8643" y="2239963"/>
            <a:ext cx="2503514" cy="441325"/>
          </a:xfrm>
        </p:spPr>
        <p:txBody>
          <a:bodyPr anchor="b">
            <a:noAutofit/>
          </a:bodyPr>
          <a:lstStyle>
            <a:lvl1pPr>
              <a:defRPr sz="14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769E06E2-5F0D-4920-A3E9-64AE757EB613}"/>
              </a:ext>
            </a:extLst>
          </p:cNvPr>
          <p:cNvSpPr/>
          <p:nvPr userDrawn="1"/>
        </p:nvSpPr>
        <p:spPr>
          <a:xfrm>
            <a:off x="339511" y="3544304"/>
            <a:ext cx="2869255" cy="2945397"/>
          </a:xfrm>
          <a:prstGeom prst="ellipse">
            <a:avLst/>
          </a:prstGeom>
          <a:noFill/>
          <a:ln w="6350">
            <a:solidFill>
              <a:schemeClr val="tx2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it-IT" sz="1400"/>
          </a:p>
        </p:txBody>
      </p:sp>
      <p:sp>
        <p:nvSpPr>
          <p:cNvPr id="21" name="Segnaposto testo 6">
            <a:extLst>
              <a:ext uri="{FF2B5EF4-FFF2-40B4-BE49-F238E27FC236}">
                <a16:creationId xmlns:a16="http://schemas.microsoft.com/office/drawing/2014/main" id="{4DA14660-E3DE-4786-8628-2BDB623B542F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3414561" y="2887039"/>
            <a:ext cx="2503621" cy="3602662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it-IT" dirty="0"/>
          </a:p>
        </p:txBody>
      </p:sp>
      <p:sp>
        <p:nvSpPr>
          <p:cNvPr id="22" name="Segnaposto testo 9">
            <a:extLst>
              <a:ext uri="{FF2B5EF4-FFF2-40B4-BE49-F238E27FC236}">
                <a16:creationId xmlns:a16="http://schemas.microsoft.com/office/drawing/2014/main" id="{38062A0A-3D00-4F2E-A78C-520C7A8814B0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414584" y="2239963"/>
            <a:ext cx="2503514" cy="441325"/>
          </a:xfrm>
        </p:spPr>
        <p:txBody>
          <a:bodyPr anchor="b">
            <a:noAutofit/>
          </a:bodyPr>
          <a:lstStyle>
            <a:lvl1pPr>
              <a:defRPr sz="14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23" name="Segnaposto testo 6">
            <a:extLst>
              <a:ext uri="{FF2B5EF4-FFF2-40B4-BE49-F238E27FC236}">
                <a16:creationId xmlns:a16="http://schemas.microsoft.com/office/drawing/2014/main" id="{3FA3924C-C133-43D4-9617-6E7333D996FB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6250229" y="2887039"/>
            <a:ext cx="2503621" cy="3602662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it-IT" dirty="0"/>
          </a:p>
        </p:txBody>
      </p:sp>
      <p:sp>
        <p:nvSpPr>
          <p:cNvPr id="24" name="Segnaposto testo 9">
            <a:extLst>
              <a:ext uri="{FF2B5EF4-FFF2-40B4-BE49-F238E27FC236}">
                <a16:creationId xmlns:a16="http://schemas.microsoft.com/office/drawing/2014/main" id="{4F293ED1-7D64-49B8-81A0-5F5FB11E3592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6250252" y="2239963"/>
            <a:ext cx="2503514" cy="441325"/>
          </a:xfrm>
        </p:spPr>
        <p:txBody>
          <a:bodyPr anchor="b">
            <a:noAutofit/>
          </a:bodyPr>
          <a:lstStyle>
            <a:lvl1pPr>
              <a:defRPr sz="14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25" name="Segnaposto testo 6">
            <a:extLst>
              <a:ext uri="{FF2B5EF4-FFF2-40B4-BE49-F238E27FC236}">
                <a16:creationId xmlns:a16="http://schemas.microsoft.com/office/drawing/2014/main" id="{34980872-E501-48A5-8B13-B7016BEEE029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9157816" y="2887039"/>
            <a:ext cx="2503621" cy="3602662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it-IT" dirty="0"/>
          </a:p>
        </p:txBody>
      </p:sp>
      <p:sp>
        <p:nvSpPr>
          <p:cNvPr id="26" name="Segnaposto testo 9">
            <a:extLst>
              <a:ext uri="{FF2B5EF4-FFF2-40B4-BE49-F238E27FC236}">
                <a16:creationId xmlns:a16="http://schemas.microsoft.com/office/drawing/2014/main" id="{7359F283-E0AA-4871-A428-A58C8F3F0AAC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157839" y="2239963"/>
            <a:ext cx="2503514" cy="441325"/>
          </a:xfrm>
        </p:spPr>
        <p:txBody>
          <a:bodyPr anchor="b">
            <a:noAutofit/>
          </a:bodyPr>
          <a:lstStyle>
            <a:lvl1pPr>
              <a:defRPr sz="14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101D1BE9-9067-430D-A318-4BC1405F006A}"/>
              </a:ext>
            </a:extLst>
          </p:cNvPr>
          <p:cNvSpPr/>
          <p:nvPr userDrawn="1"/>
        </p:nvSpPr>
        <p:spPr>
          <a:xfrm>
            <a:off x="3223388" y="3544304"/>
            <a:ext cx="2869255" cy="2945397"/>
          </a:xfrm>
          <a:prstGeom prst="ellipse">
            <a:avLst/>
          </a:prstGeom>
          <a:noFill/>
          <a:ln w="6350">
            <a:solidFill>
              <a:schemeClr val="tx2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it-IT" sz="1400"/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F88114C5-1930-4807-8B76-4565A5FFB9B5}"/>
              </a:ext>
            </a:extLst>
          </p:cNvPr>
          <p:cNvSpPr/>
          <p:nvPr userDrawn="1"/>
        </p:nvSpPr>
        <p:spPr>
          <a:xfrm>
            <a:off x="6089680" y="3544304"/>
            <a:ext cx="2869255" cy="2945397"/>
          </a:xfrm>
          <a:prstGeom prst="ellipse">
            <a:avLst/>
          </a:prstGeom>
          <a:noFill/>
          <a:ln w="6350">
            <a:solidFill>
              <a:schemeClr val="tx2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it-IT" sz="1400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E2D6333A-9B81-4325-A926-22F5E403D75F}"/>
              </a:ext>
            </a:extLst>
          </p:cNvPr>
          <p:cNvSpPr/>
          <p:nvPr userDrawn="1"/>
        </p:nvSpPr>
        <p:spPr>
          <a:xfrm>
            <a:off x="8964764" y="3544304"/>
            <a:ext cx="2869255" cy="2945397"/>
          </a:xfrm>
          <a:prstGeom prst="ellipse">
            <a:avLst/>
          </a:prstGeom>
          <a:noFill/>
          <a:ln w="6350">
            <a:solidFill>
              <a:schemeClr val="tx2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it-IT" sz="1400"/>
          </a:p>
        </p:txBody>
      </p:sp>
    </p:spTree>
    <p:extLst>
      <p:ext uri="{BB962C8B-B14F-4D97-AF65-F5344CB8AC3E}">
        <p14:creationId xmlns:p14="http://schemas.microsoft.com/office/powerpoint/2010/main" val="6144566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Evidenza _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3F10C0-5DFE-4F2B-84B3-498D1D283A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1325365"/>
            <a:ext cx="11522075" cy="4222679"/>
          </a:xfrm>
        </p:spPr>
        <p:txBody>
          <a:bodyPr anchor="ctr"/>
          <a:lstStyle>
            <a:lvl1pPr>
              <a:defRPr sz="4000" b="0"/>
            </a:lvl1pPr>
          </a:lstStyle>
          <a:p>
            <a:r>
              <a:rPr lang="it-IT" dirty="0"/>
              <a:t>Inserire testo in evidenza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5E31426-2C15-4249-84C9-7FF9F8F2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POLITECNICO DI MILANO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9023663-EBF6-4678-A4B6-3D84BCA80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Electronics, Information and Bioengineering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A37DEFB-BB2F-4195-B6BA-04AAE853B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6FCB4558-5B0B-4E68-99C0-73044CD4F7EE}"/>
              </a:ext>
            </a:extLst>
          </p:cNvPr>
          <p:cNvSpPr/>
          <p:nvPr userDrawn="1"/>
        </p:nvSpPr>
        <p:spPr>
          <a:xfrm>
            <a:off x="-1366766" y="1325366"/>
            <a:ext cx="4222679" cy="4222679"/>
          </a:xfrm>
          <a:prstGeom prst="ellipse">
            <a:avLst/>
          </a:prstGeom>
          <a:noFill/>
          <a:ln w="9525">
            <a:solidFill>
              <a:schemeClr val="tx2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5CD3E5C6-1FD7-4A9E-A65F-282056577FB3}"/>
              </a:ext>
            </a:extLst>
          </p:cNvPr>
          <p:cNvCxnSpPr>
            <a:cxnSpLocks/>
          </p:cNvCxnSpPr>
          <p:nvPr userDrawn="1"/>
        </p:nvCxnSpPr>
        <p:spPr>
          <a:xfrm>
            <a:off x="0" y="1325366"/>
            <a:ext cx="12192000" cy="0"/>
          </a:xfrm>
          <a:prstGeom prst="line">
            <a:avLst/>
          </a:prstGeom>
          <a:ln w="9525">
            <a:solidFill>
              <a:schemeClr val="tx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D9DB920E-F5AB-4AF8-BFFC-D380A2D7FEAE}"/>
              </a:ext>
            </a:extLst>
          </p:cNvPr>
          <p:cNvCxnSpPr>
            <a:cxnSpLocks/>
          </p:cNvCxnSpPr>
          <p:nvPr userDrawn="1"/>
        </p:nvCxnSpPr>
        <p:spPr>
          <a:xfrm>
            <a:off x="0" y="5548045"/>
            <a:ext cx="12192000" cy="0"/>
          </a:xfrm>
          <a:prstGeom prst="line">
            <a:avLst/>
          </a:prstGeom>
          <a:ln w="9525">
            <a:solidFill>
              <a:schemeClr val="tx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028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Evidenza _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3F10C0-5DFE-4F2B-84B3-498D1D283A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771" y="1775639"/>
            <a:ext cx="10664455" cy="2317896"/>
          </a:xfrm>
          <a:ln>
            <a:noFill/>
          </a:ln>
        </p:spPr>
        <p:txBody>
          <a:bodyPr anchor="b"/>
          <a:lstStyle>
            <a:lvl1pPr algn="ctr">
              <a:defRPr sz="4800" b="0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Inserire testo in evidenza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5E31426-2C15-4249-84C9-7FF9F8F2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POLITECNICO DI MILANO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9023663-EBF6-4678-A4B6-3D84BCA80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Department of Electronics, Information and Bioengineering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A37DEFB-BB2F-4195-B6BA-04AAE853B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35EEA2-8D42-4D46-95A6-66E65FDC5EB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6FCB4558-5B0B-4E68-99C0-73044CD4F7EE}"/>
              </a:ext>
            </a:extLst>
          </p:cNvPr>
          <p:cNvSpPr/>
          <p:nvPr userDrawn="1"/>
        </p:nvSpPr>
        <p:spPr>
          <a:xfrm>
            <a:off x="3233122" y="757946"/>
            <a:ext cx="5725755" cy="5725755"/>
          </a:xfrm>
          <a:prstGeom prst="ellipse">
            <a:avLst/>
          </a:prstGeom>
          <a:noFill/>
          <a:ln w="9525">
            <a:solidFill>
              <a:schemeClr val="tx2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2"/>
              </a:solidFill>
            </a:endParaRP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5CD3E5C6-1FD7-4A9E-A65F-282056577FB3}"/>
              </a:ext>
            </a:extLst>
          </p:cNvPr>
          <p:cNvCxnSpPr>
            <a:cxnSpLocks/>
          </p:cNvCxnSpPr>
          <p:nvPr userDrawn="1"/>
        </p:nvCxnSpPr>
        <p:spPr>
          <a:xfrm>
            <a:off x="0" y="729943"/>
            <a:ext cx="12192000" cy="0"/>
          </a:xfrm>
          <a:prstGeom prst="line">
            <a:avLst/>
          </a:prstGeom>
          <a:ln w="9525">
            <a:solidFill>
              <a:schemeClr val="tx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D9DB920E-F5AB-4AF8-BFFC-D380A2D7FEAE}"/>
              </a:ext>
            </a:extLst>
          </p:cNvPr>
          <p:cNvCxnSpPr>
            <a:cxnSpLocks/>
          </p:cNvCxnSpPr>
          <p:nvPr userDrawn="1"/>
        </p:nvCxnSpPr>
        <p:spPr>
          <a:xfrm>
            <a:off x="0" y="6483710"/>
            <a:ext cx="12192000" cy="0"/>
          </a:xfrm>
          <a:prstGeom prst="line">
            <a:avLst/>
          </a:prstGeom>
          <a:ln w="9525">
            <a:solidFill>
              <a:schemeClr val="tx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5FA801A9-B23D-4656-8AFA-3E413EDFA6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3588" y="4536830"/>
            <a:ext cx="10664825" cy="601907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61244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erchio">
            <a:extLst>
              <a:ext uri="{FF2B5EF4-FFF2-40B4-BE49-F238E27FC236}">
                <a16:creationId xmlns:a16="http://schemas.microsoft.com/office/drawing/2014/main" id="{E84FA22C-2923-4BEC-B023-C4DA9810EF15}"/>
              </a:ext>
            </a:extLst>
          </p:cNvPr>
          <p:cNvSpPr/>
          <p:nvPr userDrawn="1"/>
        </p:nvSpPr>
        <p:spPr>
          <a:xfrm>
            <a:off x="7559558" y="2853390"/>
            <a:ext cx="4010434" cy="4010172"/>
          </a:xfrm>
          <a:prstGeom prst="ellipse">
            <a:avLst/>
          </a:prstGeom>
          <a:gradFill flip="none" rotWithShape="1">
            <a:gsLst>
              <a:gs pos="14000">
                <a:srgbClr val="FFFFFF">
                  <a:alpha val="50000"/>
                </a:srgbClr>
              </a:gs>
              <a:gs pos="13661">
                <a:schemeClr val="accent4"/>
              </a:gs>
              <a:gs pos="100000">
                <a:schemeClr val="accent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lvl="0" algn="ctr" defTabSz="412756"/>
            <a:endParaRPr sz="1600" b="0" i="0" dirty="0">
              <a:solidFill>
                <a:srgbClr val="FFFFFF">
                  <a:alpha val="20092"/>
                </a:srgbClr>
              </a:solidFill>
              <a:latin typeface="Manrope" pitchFamily="2" charset="0"/>
              <a:cs typeface="Arial" panose="020B0604020202020204" pitchFamily="34" charset="0"/>
            </a:endParaRPr>
          </a:p>
        </p:txBody>
      </p:sp>
      <p:sp>
        <p:nvSpPr>
          <p:cNvPr id="5" name="Cerchio">
            <a:extLst>
              <a:ext uri="{FF2B5EF4-FFF2-40B4-BE49-F238E27FC236}">
                <a16:creationId xmlns:a16="http://schemas.microsoft.com/office/drawing/2014/main" id="{5F9D2376-F92C-70CC-7E4A-0F195E3EA543}"/>
              </a:ext>
            </a:extLst>
          </p:cNvPr>
          <p:cNvSpPr/>
          <p:nvPr userDrawn="1"/>
        </p:nvSpPr>
        <p:spPr>
          <a:xfrm rot="10800000">
            <a:off x="7559558" y="-1156784"/>
            <a:ext cx="4010434" cy="4010172"/>
          </a:xfrm>
          <a:prstGeom prst="ellipse">
            <a:avLst/>
          </a:prstGeom>
          <a:gradFill flip="none" rotWithShape="1">
            <a:gsLst>
              <a:gs pos="14000">
                <a:srgbClr val="FFFFFF">
                  <a:alpha val="50000"/>
                </a:srgbClr>
              </a:gs>
              <a:gs pos="13661">
                <a:schemeClr val="accent4"/>
              </a:gs>
              <a:gs pos="100000">
                <a:schemeClr val="accent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lvl="0" algn="ctr" defTabSz="412756"/>
            <a:endParaRPr sz="1600" b="0" i="0" dirty="0">
              <a:solidFill>
                <a:srgbClr val="FFFFFF">
                  <a:alpha val="20092"/>
                </a:srgbClr>
              </a:solidFill>
              <a:latin typeface="Manrope" pitchFamily="2" charset="0"/>
              <a:cs typeface="Arial" panose="020B0604020202020204" pitchFamily="34" charset="0"/>
            </a:endParaRP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2B7B3A0A-3A1B-42DE-B9AE-23655BAD3745}"/>
              </a:ext>
            </a:extLst>
          </p:cNvPr>
          <p:cNvCxnSpPr>
            <a:cxnSpLocks/>
          </p:cNvCxnSpPr>
          <p:nvPr userDrawn="1"/>
        </p:nvCxnSpPr>
        <p:spPr>
          <a:xfrm>
            <a:off x="11569992" y="0"/>
            <a:ext cx="0" cy="685800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FD11F552-5459-4905-94FE-760C82166453}"/>
              </a:ext>
            </a:extLst>
          </p:cNvPr>
          <p:cNvCxnSpPr>
            <a:cxnSpLocks/>
          </p:cNvCxnSpPr>
          <p:nvPr userDrawn="1"/>
        </p:nvCxnSpPr>
        <p:spPr>
          <a:xfrm>
            <a:off x="7559558" y="0"/>
            <a:ext cx="0" cy="685800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FFD66269-DBF7-485E-8F18-092A9E8BABC4}"/>
              </a:ext>
            </a:extLst>
          </p:cNvPr>
          <p:cNvCxnSpPr>
            <a:cxnSpLocks/>
          </p:cNvCxnSpPr>
          <p:nvPr userDrawn="1"/>
        </p:nvCxnSpPr>
        <p:spPr>
          <a:xfrm>
            <a:off x="0" y="2853390"/>
            <a:ext cx="12192000" cy="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ma / Titolo / Docente  |  00. 00. 0000">
            <a:extLst>
              <a:ext uri="{FF2B5EF4-FFF2-40B4-BE49-F238E27FC236}">
                <a16:creationId xmlns:a16="http://schemas.microsoft.com/office/drawing/2014/main" id="{99FF4CA3-BA67-0511-3FE3-11769597A30E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710" y="5929933"/>
            <a:ext cx="4078060" cy="31849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>
              <a:lnSpc>
                <a:spcPct val="100000"/>
              </a:lnSpc>
              <a:defRPr sz="1200">
                <a:solidFill>
                  <a:schemeClr val="tx2"/>
                </a:solidFill>
                <a:latin typeface="Manrope" pitchFamily="2" charset="0"/>
              </a:defRPr>
            </a:lvl1pPr>
          </a:lstStyle>
          <a:p>
            <a:pPr marL="0" marR="0" lvl="0" indent="0" algn="l" defTabSz="412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00. 00. 0000  |  Relatore</a:t>
            </a:r>
          </a:p>
        </p:txBody>
      </p:sp>
      <p:sp>
        <p:nvSpPr>
          <p:cNvPr id="3" name="Titolo 5">
            <a:extLst>
              <a:ext uri="{FF2B5EF4-FFF2-40B4-BE49-F238E27FC236}">
                <a16:creationId xmlns:a16="http://schemas.microsoft.com/office/drawing/2014/main" id="{5660309B-4011-4FF9-71E9-5BC51EF56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287" y="2853390"/>
            <a:ext cx="6956269" cy="2324100"/>
          </a:xfrm>
        </p:spPr>
        <p:txBody>
          <a:bodyPr lIns="0" tIns="360000" rIns="0" bIns="0" anchor="t"/>
          <a:lstStyle>
            <a:lvl1pPr>
              <a:defRPr lang="it-IT" dirty="0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Inserire titolo</a:t>
            </a:r>
          </a:p>
        </p:txBody>
      </p:sp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25837DF2-EC5E-459C-A4C0-25E63CFA351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37559" y="558879"/>
            <a:ext cx="6384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4931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e 35">
            <a:extLst>
              <a:ext uri="{FF2B5EF4-FFF2-40B4-BE49-F238E27FC236}">
                <a16:creationId xmlns:a16="http://schemas.microsoft.com/office/drawing/2014/main" id="{51B3AA80-97EC-50CB-4FE0-29FF43A159AF}"/>
              </a:ext>
            </a:extLst>
          </p:cNvPr>
          <p:cNvSpPr/>
          <p:nvPr userDrawn="1"/>
        </p:nvSpPr>
        <p:spPr>
          <a:xfrm>
            <a:off x="2609" y="-5451948"/>
            <a:ext cx="10887979" cy="10887270"/>
          </a:xfrm>
          <a:prstGeom prst="ellipse">
            <a:avLst/>
          </a:prstGeom>
          <a:gradFill flip="none" rotWithShape="1">
            <a:gsLst>
              <a:gs pos="8000">
                <a:schemeClr val="tx1">
                  <a:lumMod val="0"/>
                  <a:lumOff val="100000"/>
                  <a:alpha val="31000"/>
                </a:schemeClr>
              </a:gs>
              <a:gs pos="82000">
                <a:schemeClr val="accent3">
                  <a:alpha val="2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900" dirty="0">
              <a:latin typeface="Manrope" pitchFamily="2" charset="0"/>
            </a:endParaRPr>
          </a:p>
        </p:txBody>
      </p:sp>
      <p:sp>
        <p:nvSpPr>
          <p:cNvPr id="38" name="Ovale 37">
            <a:extLst>
              <a:ext uri="{FF2B5EF4-FFF2-40B4-BE49-F238E27FC236}">
                <a16:creationId xmlns:a16="http://schemas.microsoft.com/office/drawing/2014/main" id="{0F01AAD3-5366-6929-C4BA-2E51CD3F31D4}"/>
              </a:ext>
            </a:extLst>
          </p:cNvPr>
          <p:cNvSpPr/>
          <p:nvPr userDrawn="1"/>
        </p:nvSpPr>
        <p:spPr>
          <a:xfrm rot="19314398">
            <a:off x="2609" y="5451681"/>
            <a:ext cx="10887979" cy="10887270"/>
          </a:xfrm>
          <a:prstGeom prst="ellipse">
            <a:avLst/>
          </a:prstGeom>
          <a:gradFill flip="none" rotWithShape="1">
            <a:gsLst>
              <a:gs pos="8000">
                <a:schemeClr val="tx1">
                  <a:lumMod val="0"/>
                  <a:lumOff val="100000"/>
                  <a:alpha val="31000"/>
                </a:schemeClr>
              </a:gs>
              <a:gs pos="82000">
                <a:schemeClr val="accent3">
                  <a:alpha val="2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 sz="900" dirty="0">
              <a:latin typeface="Manrope" pitchFamily="2" charset="0"/>
            </a:endParaRPr>
          </a:p>
        </p:txBody>
      </p:sp>
      <p:sp>
        <p:nvSpPr>
          <p:cNvPr id="10" name="Linea">
            <a:extLst>
              <a:ext uri="{FF2B5EF4-FFF2-40B4-BE49-F238E27FC236}">
                <a16:creationId xmlns:a16="http://schemas.microsoft.com/office/drawing/2014/main" id="{2889EA06-D03D-AD37-B610-762B18DC9D96}"/>
              </a:ext>
            </a:extLst>
          </p:cNvPr>
          <p:cNvSpPr/>
          <p:nvPr userDrawn="1"/>
        </p:nvSpPr>
        <p:spPr>
          <a:xfrm rot="10800000" flipH="1">
            <a:off x="10895557" y="1057"/>
            <a:ext cx="1" cy="6855889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  <a:miter lim="400000"/>
          </a:ln>
        </p:spPr>
        <p:txBody>
          <a:bodyPr lIns="25399" tIns="25399" rIns="25399" bIns="25399" anchor="ctr"/>
          <a:lstStyle/>
          <a:p>
            <a:endParaRPr sz="1200" dirty="0">
              <a:latin typeface="Manrope" pitchFamily="2" charset="0"/>
            </a:endParaRPr>
          </a:p>
        </p:txBody>
      </p:sp>
      <p:sp>
        <p:nvSpPr>
          <p:cNvPr id="11" name="Linea">
            <a:extLst>
              <a:ext uri="{FF2B5EF4-FFF2-40B4-BE49-F238E27FC236}">
                <a16:creationId xmlns:a16="http://schemas.microsoft.com/office/drawing/2014/main" id="{1C01A8D5-245E-26D8-2ECA-82D4764647AF}"/>
              </a:ext>
            </a:extLst>
          </p:cNvPr>
          <p:cNvSpPr/>
          <p:nvPr userDrawn="1"/>
        </p:nvSpPr>
        <p:spPr>
          <a:xfrm rot="10800000">
            <a:off x="-3064" y="5436688"/>
            <a:ext cx="12198128" cy="1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  <a:miter lim="400000"/>
          </a:ln>
        </p:spPr>
        <p:txBody>
          <a:bodyPr lIns="25399" tIns="25399" rIns="25399" bIns="25399" anchor="ctr"/>
          <a:lstStyle/>
          <a:p>
            <a:endParaRPr sz="1200" dirty="0">
              <a:latin typeface="Manrope" pitchFamily="2" charset="0"/>
            </a:endParaRPr>
          </a:p>
        </p:txBody>
      </p:sp>
      <p:sp>
        <p:nvSpPr>
          <p:cNvPr id="24" name="Titolo 5">
            <a:extLst>
              <a:ext uri="{FF2B5EF4-FFF2-40B4-BE49-F238E27FC236}">
                <a16:creationId xmlns:a16="http://schemas.microsoft.com/office/drawing/2014/main" id="{7A3C36CA-9D5D-490C-3E31-571AF7EC54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3376" y="2970949"/>
            <a:ext cx="10297220" cy="1979441"/>
          </a:xfrm>
          <a:prstGeom prst="rect">
            <a:avLst/>
          </a:prstGeom>
        </p:spPr>
        <p:txBody>
          <a:bodyPr lIns="0" tIns="360000" rIns="0"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Inserire titolo</a:t>
            </a:r>
            <a:br>
              <a:rPr lang="it-IT" dirty="0"/>
            </a:br>
            <a:r>
              <a:rPr lang="it-IT" dirty="0"/>
              <a:t>Presentazione</a:t>
            </a:r>
          </a:p>
        </p:txBody>
      </p:sp>
      <p:sp>
        <p:nvSpPr>
          <p:cNvPr id="25" name="Tema / Titolo / Docente  |  00. 00. 0000">
            <a:extLst>
              <a:ext uri="{FF2B5EF4-FFF2-40B4-BE49-F238E27FC236}">
                <a16:creationId xmlns:a16="http://schemas.microsoft.com/office/drawing/2014/main" id="{A4A528BE-7AD2-13B5-15DC-484153FDCFB1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710" y="5929933"/>
            <a:ext cx="4078060" cy="31849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Manrope" pitchFamily="2" charset="0"/>
              </a:defRPr>
            </a:lvl1pPr>
          </a:lstStyle>
          <a:p>
            <a:pPr marL="0" marR="0" lvl="0" indent="0" algn="l" defTabSz="412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00. 00. 0000  |  Relatore</a:t>
            </a:r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0363C869-84DF-47B3-8AF5-4958923DB14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37559" y="558879"/>
            <a:ext cx="6384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1235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erchio">
            <a:extLst>
              <a:ext uri="{FF2B5EF4-FFF2-40B4-BE49-F238E27FC236}">
                <a16:creationId xmlns:a16="http://schemas.microsoft.com/office/drawing/2014/main" id="{F49B6777-38FB-492E-ACF9-3096EC4AF0AE}"/>
              </a:ext>
            </a:extLst>
          </p:cNvPr>
          <p:cNvSpPr/>
          <p:nvPr userDrawn="1"/>
        </p:nvSpPr>
        <p:spPr>
          <a:xfrm rot="10800000">
            <a:off x="7559560" y="-2130267"/>
            <a:ext cx="4010432" cy="4010171"/>
          </a:xfrm>
          <a:prstGeom prst="ellipse">
            <a:avLst/>
          </a:prstGeom>
          <a:gradFill flip="none" rotWithShape="1">
            <a:gsLst>
              <a:gs pos="14000">
                <a:schemeClr val="accent2"/>
              </a:gs>
              <a:gs pos="13661">
                <a:srgbClr val="8896A9">
                  <a:alpha val="15184"/>
                </a:srgbClr>
              </a:gs>
              <a:gs pos="100000">
                <a:schemeClr val="accent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lvl="0" algn="ctr" defTabSz="412756"/>
            <a:endParaRPr sz="1600" b="0" i="0" dirty="0">
              <a:solidFill>
                <a:srgbClr val="FFFFFF"/>
              </a:solidFill>
              <a:latin typeface="Manrope" pitchFamily="2" charset="0"/>
              <a:cs typeface="Arial" panose="020B0604020202020204" pitchFamily="34" charset="0"/>
            </a:endParaRPr>
          </a:p>
        </p:txBody>
      </p:sp>
      <p:sp>
        <p:nvSpPr>
          <p:cNvPr id="32" name="Cerchio">
            <a:extLst>
              <a:ext uri="{FF2B5EF4-FFF2-40B4-BE49-F238E27FC236}">
                <a16:creationId xmlns:a16="http://schemas.microsoft.com/office/drawing/2014/main" id="{A6756836-4360-4832-91E9-DC1FED362D89}"/>
              </a:ext>
            </a:extLst>
          </p:cNvPr>
          <p:cNvSpPr/>
          <p:nvPr userDrawn="1"/>
        </p:nvSpPr>
        <p:spPr>
          <a:xfrm>
            <a:off x="7559560" y="1879907"/>
            <a:ext cx="4010432" cy="4010171"/>
          </a:xfrm>
          <a:prstGeom prst="ellipse">
            <a:avLst/>
          </a:prstGeom>
          <a:gradFill flip="none" rotWithShape="1">
            <a:gsLst>
              <a:gs pos="14000">
                <a:schemeClr val="accent2"/>
              </a:gs>
              <a:gs pos="13661">
                <a:srgbClr val="8896A9">
                  <a:alpha val="15184"/>
                </a:srgbClr>
              </a:gs>
              <a:gs pos="100000">
                <a:schemeClr val="accent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lvl="0" algn="ctr" defTabSz="412756"/>
            <a:endParaRPr sz="1600" b="0" i="0" dirty="0">
              <a:solidFill>
                <a:srgbClr val="FFFFFF"/>
              </a:solidFill>
              <a:latin typeface="Manrope" pitchFamily="2" charset="0"/>
              <a:cs typeface="Arial" panose="020B0604020202020204" pitchFamily="34" charset="0"/>
            </a:endParaRPr>
          </a:p>
        </p:txBody>
      </p: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21D738D7-7E88-4675-A0EF-E3BAD613F5D5}"/>
              </a:ext>
            </a:extLst>
          </p:cNvPr>
          <p:cNvCxnSpPr>
            <a:cxnSpLocks/>
          </p:cNvCxnSpPr>
          <p:nvPr userDrawn="1"/>
        </p:nvCxnSpPr>
        <p:spPr>
          <a:xfrm>
            <a:off x="11569992" y="-973483"/>
            <a:ext cx="0" cy="685800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id="{F9039971-82D3-47A9-A22B-57F88091170C}"/>
              </a:ext>
            </a:extLst>
          </p:cNvPr>
          <p:cNvCxnSpPr>
            <a:cxnSpLocks/>
          </p:cNvCxnSpPr>
          <p:nvPr userDrawn="1"/>
        </p:nvCxnSpPr>
        <p:spPr>
          <a:xfrm>
            <a:off x="7559558" y="-973483"/>
            <a:ext cx="0" cy="685800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diritto 54">
            <a:extLst>
              <a:ext uri="{FF2B5EF4-FFF2-40B4-BE49-F238E27FC236}">
                <a16:creationId xmlns:a16="http://schemas.microsoft.com/office/drawing/2014/main" id="{646E7D75-6D87-4823-9E66-BDAA6D07313A}"/>
              </a:ext>
            </a:extLst>
          </p:cNvPr>
          <p:cNvCxnSpPr>
            <a:cxnSpLocks/>
          </p:cNvCxnSpPr>
          <p:nvPr userDrawn="1"/>
        </p:nvCxnSpPr>
        <p:spPr>
          <a:xfrm>
            <a:off x="0" y="1879907"/>
            <a:ext cx="12192000" cy="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tangolo 64">
            <a:extLst>
              <a:ext uri="{FF2B5EF4-FFF2-40B4-BE49-F238E27FC236}">
                <a16:creationId xmlns:a16="http://schemas.microsoft.com/office/drawing/2014/main" id="{95083A4B-2A26-4CCF-B4B8-B51A5F24B936}"/>
              </a:ext>
            </a:extLst>
          </p:cNvPr>
          <p:cNvSpPr/>
          <p:nvPr userDrawn="1"/>
        </p:nvSpPr>
        <p:spPr>
          <a:xfrm>
            <a:off x="-16626" y="5892398"/>
            <a:ext cx="12240000" cy="977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6" name="Rettangolo 65">
            <a:extLst>
              <a:ext uri="{FF2B5EF4-FFF2-40B4-BE49-F238E27FC236}">
                <a16:creationId xmlns:a16="http://schemas.microsoft.com/office/drawing/2014/main" id="{839B836B-B822-466B-A7CA-DC8F8774BA2F}"/>
              </a:ext>
            </a:extLst>
          </p:cNvPr>
          <p:cNvSpPr/>
          <p:nvPr userDrawn="1"/>
        </p:nvSpPr>
        <p:spPr>
          <a:xfrm>
            <a:off x="8242773" y="6120966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7" name="Connettore diritto 66">
            <a:extLst>
              <a:ext uri="{FF2B5EF4-FFF2-40B4-BE49-F238E27FC236}">
                <a16:creationId xmlns:a16="http://schemas.microsoft.com/office/drawing/2014/main" id="{65BA256A-995C-40CD-9FAA-62097765DD64}"/>
              </a:ext>
            </a:extLst>
          </p:cNvPr>
          <p:cNvCxnSpPr>
            <a:cxnSpLocks/>
          </p:cNvCxnSpPr>
          <p:nvPr userDrawn="1"/>
        </p:nvCxnSpPr>
        <p:spPr>
          <a:xfrm>
            <a:off x="6750850" y="6120966"/>
            <a:ext cx="0" cy="504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ma / Titolo / Docente  |  00. 00. 0000">
            <a:extLst>
              <a:ext uri="{FF2B5EF4-FFF2-40B4-BE49-F238E27FC236}">
                <a16:creationId xmlns:a16="http://schemas.microsoft.com/office/drawing/2014/main" id="{82ED4769-39BA-4537-9991-85129B21B286}"/>
              </a:ext>
            </a:extLst>
          </p:cNvPr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7416483" y="6260516"/>
            <a:ext cx="524076" cy="272997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>
                    <a:lumMod val="85000"/>
                  </a:schemeClr>
                </a:solidFill>
                <a:latin typeface="Manrope" pitchFamily="2" charset="0"/>
              </a:defRPr>
            </a:lvl1pPr>
          </a:lstStyle>
          <a:p>
            <a:pPr marL="0" marR="0" lvl="0" indent="0" algn="l" defTabSz="412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Logo</a:t>
            </a:r>
          </a:p>
        </p:txBody>
      </p:sp>
      <p:sp>
        <p:nvSpPr>
          <p:cNvPr id="69" name="Esagono 68">
            <a:extLst>
              <a:ext uri="{FF2B5EF4-FFF2-40B4-BE49-F238E27FC236}">
                <a16:creationId xmlns:a16="http://schemas.microsoft.com/office/drawing/2014/main" id="{9931005F-2EBD-4297-932B-B27886A3DA40}"/>
              </a:ext>
            </a:extLst>
          </p:cNvPr>
          <p:cNvSpPr/>
          <p:nvPr userDrawn="1"/>
        </p:nvSpPr>
        <p:spPr>
          <a:xfrm rot="16200000">
            <a:off x="10649167" y="6156966"/>
            <a:ext cx="504000" cy="432000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" name="Tema / Titolo / Docente  |  00. 00. 0000">
            <a:extLst>
              <a:ext uri="{FF2B5EF4-FFF2-40B4-BE49-F238E27FC236}">
                <a16:creationId xmlns:a16="http://schemas.microsoft.com/office/drawing/2014/main" id="{F9E4E19B-BB62-48DA-A23E-99D77FE88030}"/>
              </a:ext>
            </a:extLst>
          </p:cNvPr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8779709" y="6260516"/>
            <a:ext cx="524076" cy="272997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>
                    <a:lumMod val="85000"/>
                  </a:schemeClr>
                </a:solidFill>
                <a:latin typeface="Manrope" pitchFamily="2" charset="0"/>
              </a:defRPr>
            </a:lvl1pPr>
          </a:lstStyle>
          <a:p>
            <a:pPr marL="0" marR="0" lvl="0" indent="0" algn="l" defTabSz="412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Logo</a:t>
            </a:r>
          </a:p>
        </p:txBody>
      </p:sp>
      <p:sp>
        <p:nvSpPr>
          <p:cNvPr id="71" name="Tema / Titolo / Docente  |  00. 00. 0000">
            <a:extLst>
              <a:ext uri="{FF2B5EF4-FFF2-40B4-BE49-F238E27FC236}">
                <a16:creationId xmlns:a16="http://schemas.microsoft.com/office/drawing/2014/main" id="{8FD99D0A-FA37-4C96-9876-1A1C520167AB}"/>
              </a:ext>
            </a:extLst>
          </p:cNvPr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11150198" y="6260516"/>
            <a:ext cx="524076" cy="272997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>
                    <a:lumMod val="85000"/>
                  </a:schemeClr>
                </a:solidFill>
                <a:latin typeface="Manrope" pitchFamily="2" charset="0"/>
              </a:defRPr>
            </a:lvl1pPr>
          </a:lstStyle>
          <a:p>
            <a:pPr marL="0" marR="0" lvl="0" indent="0" algn="l" defTabSz="412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Logo</a:t>
            </a:r>
          </a:p>
        </p:txBody>
      </p:sp>
      <p:sp>
        <p:nvSpPr>
          <p:cNvPr id="73" name="Segnaposto testo 3">
            <a:extLst>
              <a:ext uri="{FF2B5EF4-FFF2-40B4-BE49-F238E27FC236}">
                <a16:creationId xmlns:a16="http://schemas.microsoft.com/office/drawing/2014/main" id="{EB8AABFF-5473-4EEC-A507-EA866E0A5D5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61669" y="6207246"/>
            <a:ext cx="674660" cy="270931"/>
          </a:xfrm>
        </p:spPr>
        <p:txBody>
          <a:bodyPr>
            <a:normAutofit/>
          </a:bodyPr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Dicitura 01</a:t>
            </a:r>
          </a:p>
        </p:txBody>
      </p:sp>
      <p:sp>
        <p:nvSpPr>
          <p:cNvPr id="74" name="Triangolo isoscele 73">
            <a:extLst>
              <a:ext uri="{FF2B5EF4-FFF2-40B4-BE49-F238E27FC236}">
                <a16:creationId xmlns:a16="http://schemas.microsoft.com/office/drawing/2014/main" id="{82E17973-0F59-4CE4-86FC-85A2315055A9}"/>
              </a:ext>
            </a:extLst>
          </p:cNvPr>
          <p:cNvSpPr/>
          <p:nvPr userDrawn="1"/>
        </p:nvSpPr>
        <p:spPr>
          <a:xfrm>
            <a:off x="6983179" y="6120966"/>
            <a:ext cx="504000" cy="5040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5" name="Connettore diritto 74">
            <a:extLst>
              <a:ext uri="{FF2B5EF4-FFF2-40B4-BE49-F238E27FC236}">
                <a16:creationId xmlns:a16="http://schemas.microsoft.com/office/drawing/2014/main" id="{AF281282-AF83-4D6B-A640-08D9E64A6738}"/>
              </a:ext>
            </a:extLst>
          </p:cNvPr>
          <p:cNvCxnSpPr>
            <a:cxnSpLocks/>
          </p:cNvCxnSpPr>
          <p:nvPr userDrawn="1"/>
        </p:nvCxnSpPr>
        <p:spPr>
          <a:xfrm>
            <a:off x="10480093" y="6120966"/>
            <a:ext cx="0" cy="504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Segnaposto testo 3">
            <a:extLst>
              <a:ext uri="{FF2B5EF4-FFF2-40B4-BE49-F238E27FC236}">
                <a16:creationId xmlns:a16="http://schemas.microsoft.com/office/drawing/2014/main" id="{1BEB8747-1E06-4A47-8E5E-B59E250969B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90912" y="6207246"/>
            <a:ext cx="674660" cy="270931"/>
          </a:xfrm>
        </p:spPr>
        <p:txBody>
          <a:bodyPr>
            <a:normAutofit/>
          </a:bodyPr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Dicitura 01</a:t>
            </a:r>
          </a:p>
        </p:txBody>
      </p:sp>
      <p:sp>
        <p:nvSpPr>
          <p:cNvPr id="53" name="Tema / Titolo / Docente  |  00. 00. 0000">
            <a:extLst>
              <a:ext uri="{FF2B5EF4-FFF2-40B4-BE49-F238E27FC236}">
                <a16:creationId xmlns:a16="http://schemas.microsoft.com/office/drawing/2014/main" id="{21E39AD4-D17D-DA18-8557-753A1598EDBB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710" y="494701"/>
            <a:ext cx="4078060" cy="31849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Manrope" pitchFamily="2" charset="0"/>
              </a:defRPr>
            </a:lvl1pPr>
          </a:lstStyle>
          <a:p>
            <a:pPr marL="0" marR="0" lvl="0" indent="0" algn="l" defTabSz="412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00. 00. 0000  |  Relatore</a:t>
            </a:r>
          </a:p>
        </p:txBody>
      </p:sp>
      <p:sp>
        <p:nvSpPr>
          <p:cNvPr id="52" name="Titolo 5">
            <a:extLst>
              <a:ext uri="{FF2B5EF4-FFF2-40B4-BE49-F238E27FC236}">
                <a16:creationId xmlns:a16="http://schemas.microsoft.com/office/drawing/2014/main" id="{FAD942FF-4AE3-BA4F-0D20-F8F6CDA75D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287" y="1873912"/>
            <a:ext cx="6956270" cy="2324100"/>
          </a:xfrm>
          <a:prstGeom prst="rect">
            <a:avLst/>
          </a:prstGeom>
        </p:spPr>
        <p:txBody>
          <a:bodyPr lIns="0" tIns="360000" rIns="0" bIns="0"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Inserire titolo</a:t>
            </a:r>
          </a:p>
        </p:txBody>
      </p:sp>
      <p:pic>
        <p:nvPicPr>
          <p:cNvPr id="20" name="Elemento grafico 19">
            <a:extLst>
              <a:ext uri="{FF2B5EF4-FFF2-40B4-BE49-F238E27FC236}">
                <a16:creationId xmlns:a16="http://schemas.microsoft.com/office/drawing/2014/main" id="{DA4C98DA-AF76-4602-8317-CB19087AB3A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17726" y="6134792"/>
            <a:ext cx="50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974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e 26">
            <a:extLst>
              <a:ext uri="{FF2B5EF4-FFF2-40B4-BE49-F238E27FC236}">
                <a16:creationId xmlns:a16="http://schemas.microsoft.com/office/drawing/2014/main" id="{3660D8AF-E5B8-4BEC-B9C7-E7F4AA7B4124}"/>
              </a:ext>
            </a:extLst>
          </p:cNvPr>
          <p:cNvSpPr/>
          <p:nvPr userDrawn="1"/>
        </p:nvSpPr>
        <p:spPr>
          <a:xfrm>
            <a:off x="2609" y="1424519"/>
            <a:ext cx="10887979" cy="10887270"/>
          </a:xfrm>
          <a:prstGeom prst="ellipse">
            <a:avLst/>
          </a:prstGeom>
          <a:gradFill flip="none" rotWithShape="1">
            <a:gsLst>
              <a:gs pos="38000">
                <a:schemeClr val="tx1">
                  <a:lumMod val="0"/>
                  <a:lumOff val="100000"/>
                  <a:alpha val="45000"/>
                </a:schemeClr>
              </a:gs>
              <a:gs pos="82000">
                <a:schemeClr val="accent3">
                  <a:alpha val="2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 sz="900" dirty="0">
              <a:latin typeface="Manrope" pitchFamily="2" charset="0"/>
            </a:endParaRPr>
          </a:p>
        </p:txBody>
      </p:sp>
      <p:sp>
        <p:nvSpPr>
          <p:cNvPr id="51" name="Ovale 50">
            <a:extLst>
              <a:ext uri="{FF2B5EF4-FFF2-40B4-BE49-F238E27FC236}">
                <a16:creationId xmlns:a16="http://schemas.microsoft.com/office/drawing/2014/main" id="{485EA396-F5B1-4D22-BDB2-B638B93E29B1}"/>
              </a:ext>
            </a:extLst>
          </p:cNvPr>
          <p:cNvSpPr/>
          <p:nvPr userDrawn="1"/>
        </p:nvSpPr>
        <p:spPr>
          <a:xfrm>
            <a:off x="2609" y="-9484154"/>
            <a:ext cx="10887979" cy="10887270"/>
          </a:xfrm>
          <a:prstGeom prst="ellipse">
            <a:avLst/>
          </a:prstGeom>
          <a:gradFill flip="none" rotWithShape="1">
            <a:gsLst>
              <a:gs pos="38000">
                <a:schemeClr val="tx1">
                  <a:lumMod val="0"/>
                  <a:lumOff val="100000"/>
                  <a:alpha val="45000"/>
                </a:schemeClr>
              </a:gs>
              <a:gs pos="82000">
                <a:schemeClr val="accent3">
                  <a:alpha val="2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900" dirty="0">
              <a:latin typeface="Manrope" pitchFamily="2" charset="0"/>
            </a:endParaRPr>
          </a:p>
        </p:txBody>
      </p:sp>
      <p:sp>
        <p:nvSpPr>
          <p:cNvPr id="29" name="Linea">
            <a:extLst>
              <a:ext uri="{FF2B5EF4-FFF2-40B4-BE49-F238E27FC236}">
                <a16:creationId xmlns:a16="http://schemas.microsoft.com/office/drawing/2014/main" id="{6958CE40-0469-4F4F-B2A3-16FC46F1EE78}"/>
              </a:ext>
            </a:extLst>
          </p:cNvPr>
          <p:cNvSpPr/>
          <p:nvPr userDrawn="1"/>
        </p:nvSpPr>
        <p:spPr>
          <a:xfrm>
            <a:off x="0" y="1416971"/>
            <a:ext cx="12192795" cy="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endParaRPr sz="338" dirty="0">
              <a:latin typeface="Manrope" pitchFamily="2" charset="0"/>
            </a:endParaRPr>
          </a:p>
        </p:txBody>
      </p:sp>
      <p:sp>
        <p:nvSpPr>
          <p:cNvPr id="30" name="Linea">
            <a:extLst>
              <a:ext uri="{FF2B5EF4-FFF2-40B4-BE49-F238E27FC236}">
                <a16:creationId xmlns:a16="http://schemas.microsoft.com/office/drawing/2014/main" id="{6D745DF5-35F2-4521-823F-7D14073A97E9}"/>
              </a:ext>
            </a:extLst>
          </p:cNvPr>
          <p:cNvSpPr/>
          <p:nvPr userDrawn="1"/>
        </p:nvSpPr>
        <p:spPr>
          <a:xfrm rot="10800000" flipH="1">
            <a:off x="10895557" y="-1590"/>
            <a:ext cx="1" cy="6855889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  <a:miter lim="400000"/>
          </a:ln>
        </p:spPr>
        <p:txBody>
          <a:bodyPr lIns="25399" tIns="25399" rIns="25399" bIns="25399" anchor="ctr"/>
          <a:lstStyle/>
          <a:p>
            <a:endParaRPr sz="1200" dirty="0">
              <a:latin typeface="Manrope" pitchFamily="2" charset="0"/>
            </a:endParaRPr>
          </a:p>
        </p:txBody>
      </p:sp>
      <p:sp>
        <p:nvSpPr>
          <p:cNvPr id="52" name="Titolo 5">
            <a:extLst>
              <a:ext uri="{FF2B5EF4-FFF2-40B4-BE49-F238E27FC236}">
                <a16:creationId xmlns:a16="http://schemas.microsoft.com/office/drawing/2014/main" id="{FAD942FF-4AE3-BA4F-0D20-F8F6CDA75DB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3287" y="1873912"/>
            <a:ext cx="10306536" cy="2324100"/>
          </a:xfrm>
          <a:prstGeom prst="rect">
            <a:avLst/>
          </a:prstGeom>
        </p:spPr>
        <p:txBody>
          <a:bodyPr lIns="0" tIns="360000" rIns="0" bIns="0"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Inserire titolo</a:t>
            </a:r>
          </a:p>
        </p:txBody>
      </p:sp>
      <p:sp>
        <p:nvSpPr>
          <p:cNvPr id="53" name="Tema / Titolo / Docente  |  00. 00. 0000">
            <a:extLst>
              <a:ext uri="{FF2B5EF4-FFF2-40B4-BE49-F238E27FC236}">
                <a16:creationId xmlns:a16="http://schemas.microsoft.com/office/drawing/2014/main" id="{21E39AD4-D17D-DA18-8557-753A1598EDBB}"/>
              </a:ext>
            </a:extLst>
          </p:cNvPr>
          <p:cNvSpPr txBox="1">
            <a:spLocks noGrp="1"/>
          </p:cNvSpPr>
          <p:nvPr userDrawn="1">
            <p:ph type="body" sz="quarter" idx="21" hasCustomPrompt="1"/>
          </p:nvPr>
        </p:nvSpPr>
        <p:spPr>
          <a:xfrm>
            <a:off x="600710" y="494701"/>
            <a:ext cx="4078060" cy="31849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Manrope" pitchFamily="2" charset="0"/>
              </a:defRPr>
            </a:lvl1pPr>
          </a:lstStyle>
          <a:p>
            <a:pPr marL="0" marR="0" lvl="0" indent="0" algn="l" defTabSz="412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00. 00. 0000  |  Relatore</a:t>
            </a:r>
          </a:p>
        </p:txBody>
      </p:sp>
      <p:sp>
        <p:nvSpPr>
          <p:cNvPr id="92" name="Rettangolo 91">
            <a:extLst>
              <a:ext uri="{FF2B5EF4-FFF2-40B4-BE49-F238E27FC236}">
                <a16:creationId xmlns:a16="http://schemas.microsoft.com/office/drawing/2014/main" id="{BB75E3DD-B3FF-4663-8FD1-ED6F85527971}"/>
              </a:ext>
            </a:extLst>
          </p:cNvPr>
          <p:cNvSpPr/>
          <p:nvPr userDrawn="1"/>
        </p:nvSpPr>
        <p:spPr>
          <a:xfrm>
            <a:off x="-16626" y="5892398"/>
            <a:ext cx="12240000" cy="977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3" name="Rettangolo 92">
            <a:extLst>
              <a:ext uri="{FF2B5EF4-FFF2-40B4-BE49-F238E27FC236}">
                <a16:creationId xmlns:a16="http://schemas.microsoft.com/office/drawing/2014/main" id="{645A5FB2-C845-45B6-B743-861B6223F697}"/>
              </a:ext>
            </a:extLst>
          </p:cNvPr>
          <p:cNvSpPr/>
          <p:nvPr userDrawn="1"/>
        </p:nvSpPr>
        <p:spPr>
          <a:xfrm>
            <a:off x="8242773" y="6120966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5" name="Connettore diritto 94">
            <a:extLst>
              <a:ext uri="{FF2B5EF4-FFF2-40B4-BE49-F238E27FC236}">
                <a16:creationId xmlns:a16="http://schemas.microsoft.com/office/drawing/2014/main" id="{625AA00B-A385-4EFF-A642-C188495203D3}"/>
              </a:ext>
            </a:extLst>
          </p:cNvPr>
          <p:cNvCxnSpPr>
            <a:cxnSpLocks/>
          </p:cNvCxnSpPr>
          <p:nvPr userDrawn="1"/>
        </p:nvCxnSpPr>
        <p:spPr>
          <a:xfrm>
            <a:off x="6750850" y="6120966"/>
            <a:ext cx="0" cy="504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ma / Titolo / Docente  |  00. 00. 0000">
            <a:extLst>
              <a:ext uri="{FF2B5EF4-FFF2-40B4-BE49-F238E27FC236}">
                <a16:creationId xmlns:a16="http://schemas.microsoft.com/office/drawing/2014/main" id="{5A0FDC9E-A8A8-4974-82A0-5E558C1E38CE}"/>
              </a:ext>
            </a:extLst>
          </p:cNvPr>
          <p:cNvSpPr txBox="1">
            <a:spLocks noGrp="1"/>
          </p:cNvSpPr>
          <p:nvPr userDrawn="1">
            <p:ph type="body" sz="quarter" idx="26" hasCustomPrompt="1"/>
          </p:nvPr>
        </p:nvSpPr>
        <p:spPr>
          <a:xfrm>
            <a:off x="7416483" y="6260516"/>
            <a:ext cx="524076" cy="272997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>
                    <a:lumMod val="85000"/>
                  </a:schemeClr>
                </a:solidFill>
                <a:latin typeface="Manrope" pitchFamily="2" charset="0"/>
              </a:defRPr>
            </a:lvl1pPr>
          </a:lstStyle>
          <a:p>
            <a:pPr marL="0" marR="0" lvl="0" indent="0" algn="l" defTabSz="412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Logo</a:t>
            </a:r>
          </a:p>
        </p:txBody>
      </p:sp>
      <p:sp>
        <p:nvSpPr>
          <p:cNvPr id="99" name="Esagono 98">
            <a:extLst>
              <a:ext uri="{FF2B5EF4-FFF2-40B4-BE49-F238E27FC236}">
                <a16:creationId xmlns:a16="http://schemas.microsoft.com/office/drawing/2014/main" id="{DB6D185E-CF4A-4F4E-8820-26F7A9EB28EF}"/>
              </a:ext>
            </a:extLst>
          </p:cNvPr>
          <p:cNvSpPr/>
          <p:nvPr userDrawn="1"/>
        </p:nvSpPr>
        <p:spPr>
          <a:xfrm rot="16200000">
            <a:off x="10649167" y="6156966"/>
            <a:ext cx="504000" cy="432000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0" name="Tema / Titolo / Docente  |  00. 00. 0000">
            <a:extLst>
              <a:ext uri="{FF2B5EF4-FFF2-40B4-BE49-F238E27FC236}">
                <a16:creationId xmlns:a16="http://schemas.microsoft.com/office/drawing/2014/main" id="{67E5B94B-39C8-45D9-99FB-6C433ABA8945}"/>
              </a:ext>
            </a:extLst>
          </p:cNvPr>
          <p:cNvSpPr txBox="1">
            <a:spLocks noGrp="1"/>
          </p:cNvSpPr>
          <p:nvPr userDrawn="1">
            <p:ph type="body" sz="quarter" idx="27" hasCustomPrompt="1"/>
          </p:nvPr>
        </p:nvSpPr>
        <p:spPr>
          <a:xfrm>
            <a:off x="8779709" y="6260516"/>
            <a:ext cx="524076" cy="272997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>
                    <a:lumMod val="85000"/>
                  </a:schemeClr>
                </a:solidFill>
                <a:latin typeface="Manrope" pitchFamily="2" charset="0"/>
              </a:defRPr>
            </a:lvl1pPr>
          </a:lstStyle>
          <a:p>
            <a:pPr marL="0" marR="0" lvl="0" indent="0" algn="l" defTabSz="412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Logo</a:t>
            </a:r>
          </a:p>
        </p:txBody>
      </p:sp>
      <p:sp>
        <p:nvSpPr>
          <p:cNvPr id="101" name="Tema / Titolo / Docente  |  00. 00. 0000">
            <a:extLst>
              <a:ext uri="{FF2B5EF4-FFF2-40B4-BE49-F238E27FC236}">
                <a16:creationId xmlns:a16="http://schemas.microsoft.com/office/drawing/2014/main" id="{4AB7CAC8-B8CE-4ED7-852E-4CF230937C2D}"/>
              </a:ext>
            </a:extLst>
          </p:cNvPr>
          <p:cNvSpPr txBox="1">
            <a:spLocks noGrp="1"/>
          </p:cNvSpPr>
          <p:nvPr userDrawn="1">
            <p:ph type="body" sz="quarter" idx="28" hasCustomPrompt="1"/>
          </p:nvPr>
        </p:nvSpPr>
        <p:spPr>
          <a:xfrm>
            <a:off x="11150198" y="6260516"/>
            <a:ext cx="524076" cy="272997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>
                    <a:lumMod val="85000"/>
                  </a:schemeClr>
                </a:solidFill>
                <a:latin typeface="Manrope" pitchFamily="2" charset="0"/>
              </a:defRPr>
            </a:lvl1pPr>
          </a:lstStyle>
          <a:p>
            <a:pPr marL="0" marR="0" lvl="0" indent="0" algn="l" defTabSz="412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Logo</a:t>
            </a:r>
          </a:p>
        </p:txBody>
      </p:sp>
      <p:sp>
        <p:nvSpPr>
          <p:cNvPr id="103" name="Segnaposto testo 3">
            <a:extLst>
              <a:ext uri="{FF2B5EF4-FFF2-40B4-BE49-F238E27FC236}">
                <a16:creationId xmlns:a16="http://schemas.microsoft.com/office/drawing/2014/main" id="{43B0CB00-EA64-4A47-A60C-CFDB8C7F0473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5961669" y="6207246"/>
            <a:ext cx="674660" cy="270931"/>
          </a:xfrm>
        </p:spPr>
        <p:txBody>
          <a:bodyPr>
            <a:normAutofit/>
          </a:bodyPr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Dicitura 01</a:t>
            </a:r>
          </a:p>
        </p:txBody>
      </p:sp>
      <p:sp>
        <p:nvSpPr>
          <p:cNvPr id="106" name="Triangolo isoscele 105">
            <a:extLst>
              <a:ext uri="{FF2B5EF4-FFF2-40B4-BE49-F238E27FC236}">
                <a16:creationId xmlns:a16="http://schemas.microsoft.com/office/drawing/2014/main" id="{CB274359-EF0C-4A00-9F51-63CAEACFC89C}"/>
              </a:ext>
            </a:extLst>
          </p:cNvPr>
          <p:cNvSpPr/>
          <p:nvPr userDrawn="1"/>
        </p:nvSpPr>
        <p:spPr>
          <a:xfrm>
            <a:off x="6983179" y="6120966"/>
            <a:ext cx="504000" cy="5040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7" name="Connettore diritto 106">
            <a:extLst>
              <a:ext uri="{FF2B5EF4-FFF2-40B4-BE49-F238E27FC236}">
                <a16:creationId xmlns:a16="http://schemas.microsoft.com/office/drawing/2014/main" id="{315ED5C2-F29A-44D0-A724-EF8F27E06707}"/>
              </a:ext>
            </a:extLst>
          </p:cNvPr>
          <p:cNvCxnSpPr>
            <a:cxnSpLocks/>
          </p:cNvCxnSpPr>
          <p:nvPr userDrawn="1"/>
        </p:nvCxnSpPr>
        <p:spPr>
          <a:xfrm>
            <a:off x="10480093" y="6120966"/>
            <a:ext cx="0" cy="504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Segnaposto testo 3">
            <a:extLst>
              <a:ext uri="{FF2B5EF4-FFF2-40B4-BE49-F238E27FC236}">
                <a16:creationId xmlns:a16="http://schemas.microsoft.com/office/drawing/2014/main" id="{F9369C38-CAF3-4FEF-9CB2-1F932D37AC9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90912" y="6207246"/>
            <a:ext cx="674660" cy="270931"/>
          </a:xfrm>
        </p:spPr>
        <p:txBody>
          <a:bodyPr>
            <a:normAutofit/>
          </a:bodyPr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Dicitura 01</a:t>
            </a:r>
          </a:p>
        </p:txBody>
      </p:sp>
      <p:pic>
        <p:nvPicPr>
          <p:cNvPr id="20" name="Elemento grafico 19">
            <a:extLst>
              <a:ext uri="{FF2B5EF4-FFF2-40B4-BE49-F238E27FC236}">
                <a16:creationId xmlns:a16="http://schemas.microsoft.com/office/drawing/2014/main" id="{F328123D-04B7-4433-903A-E1B0DE09F40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17726" y="6134792"/>
            <a:ext cx="50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820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a">
            <a:extLst>
              <a:ext uri="{FF2B5EF4-FFF2-40B4-BE49-F238E27FC236}">
                <a16:creationId xmlns:a16="http://schemas.microsoft.com/office/drawing/2014/main" id="{06A5565B-3792-761F-D5E8-89E83049F337}"/>
              </a:ext>
            </a:extLst>
          </p:cNvPr>
          <p:cNvSpPr/>
          <p:nvPr userDrawn="1"/>
        </p:nvSpPr>
        <p:spPr>
          <a:xfrm>
            <a:off x="0" y="3429000"/>
            <a:ext cx="12192795" cy="0"/>
          </a:xfrm>
          <a:prstGeom prst="line">
            <a:avLst/>
          </a:prstGeom>
          <a:ln w="6350">
            <a:solidFill>
              <a:srgbClr val="102C53">
                <a:alpha val="50000"/>
              </a:srgbClr>
            </a:solidFill>
            <a:miter lim="400000"/>
          </a:ln>
        </p:spPr>
        <p:txBody>
          <a:bodyPr lIns="25400" tIns="25400" rIns="25400" bIns="25400" anchor="ctr"/>
          <a:lstStyle/>
          <a:p>
            <a:endParaRPr sz="338" dirty="0">
              <a:latin typeface="Manrope" pitchFamily="2" charset="0"/>
            </a:endParaRPr>
          </a:p>
        </p:txBody>
      </p:sp>
      <p:sp>
        <p:nvSpPr>
          <p:cNvPr id="12" name="Linea">
            <a:extLst>
              <a:ext uri="{FF2B5EF4-FFF2-40B4-BE49-F238E27FC236}">
                <a16:creationId xmlns:a16="http://schemas.microsoft.com/office/drawing/2014/main" id="{39CEE595-3918-20DF-0A93-E1BE36E4BCF4}"/>
              </a:ext>
            </a:extLst>
          </p:cNvPr>
          <p:cNvSpPr/>
          <p:nvPr userDrawn="1"/>
        </p:nvSpPr>
        <p:spPr>
          <a:xfrm flipV="1">
            <a:off x="7572657" y="15448"/>
            <a:ext cx="0" cy="6827108"/>
          </a:xfrm>
          <a:prstGeom prst="line">
            <a:avLst/>
          </a:prstGeom>
          <a:ln w="6350">
            <a:solidFill>
              <a:srgbClr val="102C53">
                <a:alpha val="50000"/>
              </a:srgbClr>
            </a:solidFill>
            <a:miter lim="400000"/>
          </a:ln>
        </p:spPr>
        <p:txBody>
          <a:bodyPr lIns="25400" tIns="25400" rIns="25400" bIns="25400" anchor="ctr"/>
          <a:lstStyle/>
          <a:p>
            <a:endParaRPr sz="338" dirty="0">
              <a:latin typeface="Manrope" pitchFamily="2" charset="0"/>
            </a:endParaRPr>
          </a:p>
        </p:txBody>
      </p:sp>
      <p:sp>
        <p:nvSpPr>
          <p:cNvPr id="13" name="Linea">
            <a:extLst>
              <a:ext uri="{FF2B5EF4-FFF2-40B4-BE49-F238E27FC236}">
                <a16:creationId xmlns:a16="http://schemas.microsoft.com/office/drawing/2014/main" id="{1FF15F9B-EC12-8E00-194B-C92BF9532474}"/>
              </a:ext>
            </a:extLst>
          </p:cNvPr>
          <p:cNvSpPr/>
          <p:nvPr userDrawn="1"/>
        </p:nvSpPr>
        <p:spPr>
          <a:xfrm flipV="1">
            <a:off x="11583089" y="15448"/>
            <a:ext cx="0" cy="6827108"/>
          </a:xfrm>
          <a:prstGeom prst="line">
            <a:avLst/>
          </a:prstGeom>
          <a:ln w="6350">
            <a:solidFill>
              <a:srgbClr val="102C53">
                <a:alpha val="50000"/>
              </a:srgbClr>
            </a:solidFill>
            <a:miter lim="400000"/>
          </a:ln>
        </p:spPr>
        <p:txBody>
          <a:bodyPr lIns="25400" tIns="25400" rIns="25400" bIns="25400" anchor="ctr"/>
          <a:lstStyle/>
          <a:p>
            <a:endParaRPr sz="338" dirty="0">
              <a:latin typeface="Manrope" pitchFamily="2" charset="0"/>
            </a:endParaRPr>
          </a:p>
        </p:txBody>
      </p:sp>
      <p:sp>
        <p:nvSpPr>
          <p:cNvPr id="21" name="Cerchio">
            <a:extLst>
              <a:ext uri="{FF2B5EF4-FFF2-40B4-BE49-F238E27FC236}">
                <a16:creationId xmlns:a16="http://schemas.microsoft.com/office/drawing/2014/main" id="{6E7576C8-25DA-044B-E1DD-8104EE1A54CF}"/>
              </a:ext>
            </a:extLst>
          </p:cNvPr>
          <p:cNvSpPr/>
          <p:nvPr userDrawn="1"/>
        </p:nvSpPr>
        <p:spPr>
          <a:xfrm rot="5400000">
            <a:off x="7572787" y="-581302"/>
            <a:ext cx="4010172" cy="4010432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2000">
                <a:schemeClr val="accent1">
                  <a:alpha val="96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lvl="0" algn="ctr" defTabSz="412756"/>
            <a:endParaRPr sz="1600" dirty="0">
              <a:solidFill>
                <a:srgbClr val="FFFFFF"/>
              </a:solidFill>
              <a:latin typeface="Manrope" pitchFamily="2" charset="0"/>
              <a:cs typeface="Arial" panose="020B0604020202020204" pitchFamily="34" charset="0"/>
            </a:endParaRPr>
          </a:p>
        </p:txBody>
      </p:sp>
      <p:sp>
        <p:nvSpPr>
          <p:cNvPr id="22" name="Cerchio">
            <a:extLst>
              <a:ext uri="{FF2B5EF4-FFF2-40B4-BE49-F238E27FC236}">
                <a16:creationId xmlns:a16="http://schemas.microsoft.com/office/drawing/2014/main" id="{30211EF7-C505-8055-D080-3F3D88BB6BE8}"/>
              </a:ext>
            </a:extLst>
          </p:cNvPr>
          <p:cNvSpPr/>
          <p:nvPr userDrawn="1"/>
        </p:nvSpPr>
        <p:spPr>
          <a:xfrm rot="16200000">
            <a:off x="7572787" y="3428871"/>
            <a:ext cx="4010172" cy="4010432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2000">
                <a:schemeClr val="accent1">
                  <a:alpha val="96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lvl="0" algn="ctr" defTabSz="412756"/>
            <a:endParaRPr sz="1600" dirty="0">
              <a:solidFill>
                <a:srgbClr val="FFFFFF"/>
              </a:solidFill>
              <a:latin typeface="Manrope" pitchFamily="2" charset="0"/>
              <a:cs typeface="Arial" panose="020B0604020202020204" pitchFamily="34" charset="0"/>
            </a:endParaRPr>
          </a:p>
        </p:txBody>
      </p:sp>
      <p:sp>
        <p:nvSpPr>
          <p:cNvPr id="14" name="Tema / Titolo / Docente  |  00. 00. 0000">
            <a:extLst>
              <a:ext uri="{FF2B5EF4-FFF2-40B4-BE49-F238E27FC236}">
                <a16:creationId xmlns:a16="http://schemas.microsoft.com/office/drawing/2014/main" id="{1DCB0E58-CB34-9BB0-27A9-F358FEB81E9A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710" y="5929933"/>
            <a:ext cx="4078060" cy="31849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Manrope" pitchFamily="2" charset="0"/>
              </a:defRPr>
            </a:lvl1pPr>
          </a:lstStyle>
          <a:p>
            <a:pPr marL="0" marR="0" lvl="0" indent="0" algn="l" defTabSz="412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00. 00. 0000  |  Relatore</a:t>
            </a:r>
          </a:p>
        </p:txBody>
      </p:sp>
      <p:sp>
        <p:nvSpPr>
          <p:cNvPr id="17" name="Titolo 5">
            <a:extLst>
              <a:ext uri="{FF2B5EF4-FFF2-40B4-BE49-F238E27FC236}">
                <a16:creationId xmlns:a16="http://schemas.microsoft.com/office/drawing/2014/main" id="{4DAF60AC-FCFA-4F79-8AA6-85AC61BFAA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287" y="3429000"/>
            <a:ext cx="6953096" cy="2324100"/>
          </a:xfrm>
          <a:prstGeom prst="rect">
            <a:avLst/>
          </a:prstGeom>
        </p:spPr>
        <p:txBody>
          <a:bodyPr lIns="0" tIns="360000" rIns="0" bIns="0"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Inserire titolo</a:t>
            </a:r>
            <a:br>
              <a:rPr lang="it-IT" dirty="0"/>
            </a:br>
            <a:r>
              <a:rPr lang="it-IT" dirty="0"/>
              <a:t>Presentazione</a:t>
            </a: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2CD322C8-1BC9-4B3B-A323-9D6BDFB4E6E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37559" y="558879"/>
            <a:ext cx="6384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00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io_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e 10">
            <a:extLst>
              <a:ext uri="{FF2B5EF4-FFF2-40B4-BE49-F238E27FC236}">
                <a16:creationId xmlns:a16="http://schemas.microsoft.com/office/drawing/2014/main" id="{35E14663-8764-4DCE-B9CB-7C9A4CEA9BB5}"/>
              </a:ext>
            </a:extLst>
          </p:cNvPr>
          <p:cNvSpPr/>
          <p:nvPr userDrawn="1"/>
        </p:nvSpPr>
        <p:spPr>
          <a:xfrm rot="6083929">
            <a:off x="1311375" y="1414011"/>
            <a:ext cx="10887270" cy="10887979"/>
          </a:xfrm>
          <a:prstGeom prst="ellipse">
            <a:avLst/>
          </a:prstGeom>
          <a:gradFill flip="none" rotWithShape="1">
            <a:gsLst>
              <a:gs pos="38000">
                <a:schemeClr val="tx1">
                  <a:lumMod val="0"/>
                  <a:lumOff val="100000"/>
                  <a:alpha val="0"/>
                </a:schemeClr>
              </a:gs>
              <a:gs pos="82000">
                <a:schemeClr val="accent3">
                  <a:alpha val="2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900" dirty="0">
              <a:latin typeface="Manrope" pitchFamily="2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89FF9E0-0F2A-4E7B-ADD7-33314E9E9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6275" y="1418313"/>
            <a:ext cx="8640763" cy="1299008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Titolo del divisorio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419AA845-D4AF-40CE-B7F3-A1B95A20D2F3}"/>
              </a:ext>
            </a:extLst>
          </p:cNvPr>
          <p:cNvSpPr/>
          <p:nvPr userDrawn="1"/>
        </p:nvSpPr>
        <p:spPr>
          <a:xfrm>
            <a:off x="0" y="1418312"/>
            <a:ext cx="1284270" cy="1284270"/>
          </a:xfrm>
          <a:prstGeom prst="ellipse">
            <a:avLst/>
          </a:prstGeom>
          <a:noFill/>
          <a:ln w="9525">
            <a:solidFill>
              <a:schemeClr val="bg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BA29D2F2-5AC8-4927-AA1D-19630D333830}"/>
              </a:ext>
            </a:extLst>
          </p:cNvPr>
          <p:cNvCxnSpPr>
            <a:cxnSpLocks/>
          </p:cNvCxnSpPr>
          <p:nvPr userDrawn="1"/>
        </p:nvCxnSpPr>
        <p:spPr>
          <a:xfrm>
            <a:off x="0" y="1418312"/>
            <a:ext cx="12192000" cy="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53C00AF5-6CFB-4B05-922E-59446B4D5F1D}"/>
              </a:ext>
            </a:extLst>
          </p:cNvPr>
          <p:cNvCxnSpPr>
            <a:cxnSpLocks/>
          </p:cNvCxnSpPr>
          <p:nvPr userDrawn="1"/>
        </p:nvCxnSpPr>
        <p:spPr>
          <a:xfrm>
            <a:off x="0" y="2717320"/>
            <a:ext cx="12192000" cy="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28D8426E-B0F3-4A04-99ED-0D9D1A7A694E}"/>
              </a:ext>
            </a:extLst>
          </p:cNvPr>
          <p:cNvCxnSpPr>
            <a:cxnSpLocks/>
          </p:cNvCxnSpPr>
          <p:nvPr userDrawn="1"/>
        </p:nvCxnSpPr>
        <p:spPr>
          <a:xfrm flipV="1">
            <a:off x="1284270" y="1"/>
            <a:ext cx="0" cy="7099442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4D2183DA-6999-4DF4-AE0B-EDCD204668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5931" y="3961597"/>
            <a:ext cx="3091107" cy="2359025"/>
          </a:xfrm>
        </p:spPr>
        <p:txBody>
          <a:bodyPr anchor="b">
            <a:normAutofit/>
          </a:bodyPr>
          <a:lstStyle>
            <a:lvl1pPr algn="r">
              <a:defRPr sz="960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0518539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tudente-6.jpg">
            <a:extLst>
              <a:ext uri="{FF2B5EF4-FFF2-40B4-BE49-F238E27FC236}">
                <a16:creationId xmlns:a16="http://schemas.microsoft.com/office/drawing/2014/main" id="{DA0DDB76-F351-4164-94AE-C6D2D1E45F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6" r="20219" b="21157"/>
          <a:stretch/>
        </p:blipFill>
        <p:spPr>
          <a:xfrm flipH="1">
            <a:off x="1" y="-15446"/>
            <a:ext cx="12202569" cy="6873447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6DFC2C03-064F-49A5-83D4-C94804DBB2EE}"/>
              </a:ext>
            </a:extLst>
          </p:cNvPr>
          <p:cNvSpPr/>
          <p:nvPr userDrawn="1"/>
        </p:nvSpPr>
        <p:spPr>
          <a:xfrm>
            <a:off x="0" y="-15446"/>
            <a:ext cx="12191999" cy="6873446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2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Linea">
            <a:extLst>
              <a:ext uri="{FF2B5EF4-FFF2-40B4-BE49-F238E27FC236}">
                <a16:creationId xmlns:a16="http://schemas.microsoft.com/office/drawing/2014/main" id="{B39406AE-79B6-49A1-923B-123760D8505F}"/>
              </a:ext>
            </a:extLst>
          </p:cNvPr>
          <p:cNvSpPr/>
          <p:nvPr userDrawn="1"/>
        </p:nvSpPr>
        <p:spPr>
          <a:xfrm>
            <a:off x="0" y="1980994"/>
            <a:ext cx="12192795" cy="0"/>
          </a:xfrm>
          <a:prstGeom prst="line">
            <a:avLst/>
          </a:prstGeom>
          <a:ln w="6350">
            <a:solidFill>
              <a:schemeClr val="tx2">
                <a:alpha val="50000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endParaRPr sz="338" dirty="0">
              <a:latin typeface="Manrope" pitchFamily="2" charset="0"/>
            </a:endParaRPr>
          </a:p>
        </p:txBody>
      </p:sp>
      <p:sp>
        <p:nvSpPr>
          <p:cNvPr id="17" name="Linea">
            <a:extLst>
              <a:ext uri="{FF2B5EF4-FFF2-40B4-BE49-F238E27FC236}">
                <a16:creationId xmlns:a16="http://schemas.microsoft.com/office/drawing/2014/main" id="{DCC9F3C9-7921-43F1-BB63-5744C63E565E}"/>
              </a:ext>
            </a:extLst>
          </p:cNvPr>
          <p:cNvSpPr/>
          <p:nvPr userDrawn="1"/>
        </p:nvSpPr>
        <p:spPr>
          <a:xfrm flipV="1">
            <a:off x="10715224" y="15448"/>
            <a:ext cx="0" cy="6876000"/>
          </a:xfrm>
          <a:prstGeom prst="line">
            <a:avLst/>
          </a:prstGeom>
          <a:ln w="6350">
            <a:solidFill>
              <a:schemeClr val="tx2">
                <a:alpha val="50000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endParaRPr sz="338" dirty="0">
              <a:latin typeface="Manrope" pitchFamily="2" charset="0"/>
            </a:endParaRP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1CCADD42-EE9E-4858-B6FB-01BA6E38FAD3}"/>
              </a:ext>
            </a:extLst>
          </p:cNvPr>
          <p:cNvSpPr/>
          <p:nvPr userDrawn="1"/>
        </p:nvSpPr>
        <p:spPr>
          <a:xfrm rot="18900000">
            <a:off x="-172754" y="1980994"/>
            <a:ext cx="10887979" cy="10887270"/>
          </a:xfrm>
          <a:prstGeom prst="ellipse">
            <a:avLst/>
          </a:prstGeom>
          <a:gradFill flip="none" rotWithShape="1">
            <a:gsLst>
              <a:gs pos="85000">
                <a:srgbClr val="FFFFFF">
                  <a:alpha val="0"/>
                </a:srgbClr>
              </a:gs>
              <a:gs pos="0">
                <a:schemeClr val="accent3"/>
              </a:gs>
              <a:gs pos="10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lvl="0" algn="ctr" defTabSz="412756"/>
            <a:endParaRPr lang="it-IT" sz="1600" dirty="0">
              <a:solidFill>
                <a:srgbClr val="FFFFFF"/>
              </a:solidFill>
              <a:latin typeface="Manrope" pitchFamily="2" charset="0"/>
              <a:cs typeface="Arial" panose="020B0604020202020204" pitchFamily="34" charset="0"/>
            </a:endParaRPr>
          </a:p>
        </p:txBody>
      </p:sp>
      <p:sp>
        <p:nvSpPr>
          <p:cNvPr id="15" name="Tema / Titolo / Docente  |  00. 00. 0000">
            <a:extLst>
              <a:ext uri="{FF2B5EF4-FFF2-40B4-BE49-F238E27FC236}">
                <a16:creationId xmlns:a16="http://schemas.microsoft.com/office/drawing/2014/main" id="{43EB2AAE-2F64-43C5-B8E8-F199350D7390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710" y="5929933"/>
            <a:ext cx="4078060" cy="31849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>
              <a:lnSpc>
                <a:spcPct val="100000"/>
              </a:lnSpc>
              <a:defRPr sz="1200">
                <a:solidFill>
                  <a:schemeClr val="tx2"/>
                </a:solidFill>
                <a:latin typeface="Manrope" pitchFamily="2" charset="0"/>
              </a:defRPr>
            </a:lvl1pPr>
          </a:lstStyle>
          <a:p>
            <a:pPr marL="0" marR="0" lvl="0" indent="0" algn="l" defTabSz="412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00. 00. 0000  |  Relatore</a:t>
            </a:r>
          </a:p>
        </p:txBody>
      </p:sp>
      <p:sp>
        <p:nvSpPr>
          <p:cNvPr id="16" name="Titolo 5">
            <a:extLst>
              <a:ext uri="{FF2B5EF4-FFF2-40B4-BE49-F238E27FC236}">
                <a16:creationId xmlns:a16="http://schemas.microsoft.com/office/drawing/2014/main" id="{E8F7923B-B8EC-4C6A-A6CA-70D16747DB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3376" y="3448466"/>
            <a:ext cx="6953096" cy="2108271"/>
          </a:xfrm>
          <a:prstGeom prst="rect">
            <a:avLst/>
          </a:prstGeom>
        </p:spPr>
        <p:txBody>
          <a:bodyPr lIns="0" tIns="360000" rIns="0" bIns="0"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Inserire titolo</a:t>
            </a:r>
            <a:br>
              <a:rPr lang="it-IT" dirty="0"/>
            </a:br>
            <a:r>
              <a:rPr lang="it-IT" dirty="0"/>
              <a:t>Presentazione</a:t>
            </a:r>
          </a:p>
        </p:txBody>
      </p:sp>
      <p:sp>
        <p:nvSpPr>
          <p:cNvPr id="18" name="Segnaposto testo 11">
            <a:extLst>
              <a:ext uri="{FF2B5EF4-FFF2-40B4-BE49-F238E27FC236}">
                <a16:creationId xmlns:a16="http://schemas.microsoft.com/office/drawing/2014/main" id="{7B2691BB-C18A-4BDF-B8C5-3FE96696466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0710" y="2898987"/>
            <a:ext cx="4833938" cy="39211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Sottotitolo</a:t>
            </a:r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9E2B5F93-AC18-4C91-990D-D7209D8C19D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559" y="558879"/>
            <a:ext cx="6384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5056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tudente-6.jpg">
            <a:extLst>
              <a:ext uri="{FF2B5EF4-FFF2-40B4-BE49-F238E27FC236}">
                <a16:creationId xmlns:a16="http://schemas.microsoft.com/office/drawing/2014/main" id="{9A8088A1-BE02-A45C-F2B7-D9182C7D25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" t="2094" r="38926" b="50000"/>
          <a:stretch/>
        </p:blipFill>
        <p:spPr>
          <a:xfrm>
            <a:off x="1" y="-15446"/>
            <a:ext cx="12202569" cy="6873447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D2959DFD-F019-4D77-B2CF-95F2EE0916C2}"/>
              </a:ext>
            </a:extLst>
          </p:cNvPr>
          <p:cNvSpPr/>
          <p:nvPr userDrawn="1"/>
        </p:nvSpPr>
        <p:spPr>
          <a:xfrm>
            <a:off x="0" y="-15446"/>
            <a:ext cx="12191999" cy="6873446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36000">
                <a:schemeClr val="accent1">
                  <a:alpha val="40000"/>
                </a:schemeClr>
              </a:gs>
              <a:gs pos="72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Linea">
            <a:extLst>
              <a:ext uri="{FF2B5EF4-FFF2-40B4-BE49-F238E27FC236}">
                <a16:creationId xmlns:a16="http://schemas.microsoft.com/office/drawing/2014/main" id="{B39406AE-79B6-49A1-923B-123760D8505F}"/>
              </a:ext>
            </a:extLst>
          </p:cNvPr>
          <p:cNvSpPr/>
          <p:nvPr userDrawn="1"/>
        </p:nvSpPr>
        <p:spPr>
          <a:xfrm>
            <a:off x="0" y="1980994"/>
            <a:ext cx="12192795" cy="0"/>
          </a:xfrm>
          <a:prstGeom prst="line">
            <a:avLst/>
          </a:prstGeom>
          <a:ln w="6350">
            <a:solidFill>
              <a:schemeClr val="bg1">
                <a:alpha val="50000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endParaRPr sz="338" dirty="0">
              <a:latin typeface="Manrope" pitchFamily="2" charset="0"/>
            </a:endParaRPr>
          </a:p>
        </p:txBody>
      </p:sp>
      <p:sp>
        <p:nvSpPr>
          <p:cNvPr id="17" name="Linea">
            <a:extLst>
              <a:ext uri="{FF2B5EF4-FFF2-40B4-BE49-F238E27FC236}">
                <a16:creationId xmlns:a16="http://schemas.microsoft.com/office/drawing/2014/main" id="{DCC9F3C9-7921-43F1-BB63-5744C63E565E}"/>
              </a:ext>
            </a:extLst>
          </p:cNvPr>
          <p:cNvSpPr/>
          <p:nvPr userDrawn="1"/>
        </p:nvSpPr>
        <p:spPr>
          <a:xfrm flipV="1">
            <a:off x="10715224" y="-34429"/>
            <a:ext cx="0" cy="7020000"/>
          </a:xfrm>
          <a:prstGeom prst="line">
            <a:avLst/>
          </a:prstGeom>
          <a:ln w="6350">
            <a:solidFill>
              <a:schemeClr val="bg1">
                <a:alpha val="50000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endParaRPr sz="338" dirty="0">
              <a:latin typeface="Manrope" pitchFamily="2" charset="0"/>
            </a:endParaRP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1CCADD42-EE9E-4858-B6FB-01BA6E38FAD3}"/>
              </a:ext>
            </a:extLst>
          </p:cNvPr>
          <p:cNvSpPr/>
          <p:nvPr userDrawn="1"/>
        </p:nvSpPr>
        <p:spPr>
          <a:xfrm rot="20927104">
            <a:off x="-172754" y="1980994"/>
            <a:ext cx="10887979" cy="10887270"/>
          </a:xfrm>
          <a:prstGeom prst="ellipse">
            <a:avLst/>
          </a:prstGeom>
          <a:gradFill flip="none" rotWithShape="1">
            <a:gsLst>
              <a:gs pos="9000">
                <a:schemeClr val="bg1">
                  <a:alpha val="40000"/>
                </a:schemeClr>
              </a:gs>
              <a:gs pos="8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it-IT" sz="900" dirty="0">
              <a:latin typeface="Manrope" pitchFamily="2" charset="0"/>
            </a:endParaRPr>
          </a:p>
        </p:txBody>
      </p:sp>
      <p:sp>
        <p:nvSpPr>
          <p:cNvPr id="15" name="Tema / Titolo / Docente  |  00. 00. 0000">
            <a:extLst>
              <a:ext uri="{FF2B5EF4-FFF2-40B4-BE49-F238E27FC236}">
                <a16:creationId xmlns:a16="http://schemas.microsoft.com/office/drawing/2014/main" id="{43EB2AAE-2F64-43C5-B8E8-F199350D7390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710" y="5929933"/>
            <a:ext cx="4078060" cy="31849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>
              <a:lnSpc>
                <a:spcPct val="100000"/>
              </a:lnSpc>
              <a:defRPr sz="1200">
                <a:solidFill>
                  <a:schemeClr val="tx2"/>
                </a:solidFill>
                <a:latin typeface="Manrope" pitchFamily="2" charset="0"/>
              </a:defRPr>
            </a:lvl1pPr>
          </a:lstStyle>
          <a:p>
            <a:pPr marL="0" marR="0" lvl="0" indent="0" algn="l" defTabSz="412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00. 00. 0000  |  Relatore</a:t>
            </a:r>
          </a:p>
        </p:txBody>
      </p:sp>
      <p:sp>
        <p:nvSpPr>
          <p:cNvPr id="16" name="Titolo 5">
            <a:extLst>
              <a:ext uri="{FF2B5EF4-FFF2-40B4-BE49-F238E27FC236}">
                <a16:creationId xmlns:a16="http://schemas.microsoft.com/office/drawing/2014/main" id="{E8F7923B-B8EC-4C6A-A6CA-70D16747DB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3376" y="3448466"/>
            <a:ext cx="6953096" cy="2108271"/>
          </a:xfrm>
          <a:prstGeom prst="rect">
            <a:avLst/>
          </a:prstGeom>
        </p:spPr>
        <p:txBody>
          <a:bodyPr lIns="0" tIns="360000" rIns="0" bIns="0"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Inserire titolo</a:t>
            </a:r>
            <a:br>
              <a:rPr lang="it-IT" dirty="0"/>
            </a:br>
            <a:r>
              <a:rPr lang="it-IT" dirty="0"/>
              <a:t>Presentazione</a:t>
            </a:r>
          </a:p>
        </p:txBody>
      </p:sp>
      <p:sp>
        <p:nvSpPr>
          <p:cNvPr id="18" name="Segnaposto testo 11">
            <a:extLst>
              <a:ext uri="{FF2B5EF4-FFF2-40B4-BE49-F238E27FC236}">
                <a16:creationId xmlns:a16="http://schemas.microsoft.com/office/drawing/2014/main" id="{7B2691BB-C18A-4BDF-B8C5-3FE96696466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0710" y="2898987"/>
            <a:ext cx="4833938" cy="39211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Sottotitolo</a:t>
            </a:r>
          </a:p>
        </p:txBody>
      </p:sp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442E0296-9862-413F-9C95-0930268F7CD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559" y="558879"/>
            <a:ext cx="6384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1495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Fina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testo 6">
            <a:extLst>
              <a:ext uri="{FF2B5EF4-FFF2-40B4-BE49-F238E27FC236}">
                <a16:creationId xmlns:a16="http://schemas.microsoft.com/office/drawing/2014/main" id="{36158372-C12E-48BA-B16E-CD0317C85D3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0075" y="5392132"/>
            <a:ext cx="3866418" cy="856291"/>
          </a:xfrm>
        </p:spPr>
        <p:txBody>
          <a:bodyPr anchor="b"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Via</a:t>
            </a:r>
          </a:p>
          <a:p>
            <a:pPr lvl="0"/>
            <a:r>
              <a:rPr lang="it-IT" dirty="0"/>
              <a:t>T</a:t>
            </a:r>
          </a:p>
          <a:p>
            <a:pPr lvl="0"/>
            <a:r>
              <a:rPr lang="it-IT" dirty="0"/>
              <a:t>@ </a:t>
            </a:r>
          </a:p>
          <a:p>
            <a:pPr lvl="0"/>
            <a:r>
              <a:rPr lang="it-IT" dirty="0" err="1"/>
              <a:t>wwww</a:t>
            </a:r>
            <a:r>
              <a:rPr lang="it-IT" dirty="0"/>
              <a:t>.</a:t>
            </a:r>
          </a:p>
        </p:txBody>
      </p:sp>
      <p:sp>
        <p:nvSpPr>
          <p:cNvPr id="14" name="Cerchio">
            <a:extLst>
              <a:ext uri="{FF2B5EF4-FFF2-40B4-BE49-F238E27FC236}">
                <a16:creationId xmlns:a16="http://schemas.microsoft.com/office/drawing/2014/main" id="{B5A98BF0-37F7-46CF-98E8-56026EBEBEB8}"/>
              </a:ext>
            </a:extLst>
          </p:cNvPr>
          <p:cNvSpPr/>
          <p:nvPr userDrawn="1"/>
        </p:nvSpPr>
        <p:spPr>
          <a:xfrm rot="10800000">
            <a:off x="7559558" y="-1156784"/>
            <a:ext cx="4010434" cy="4010172"/>
          </a:xfrm>
          <a:prstGeom prst="ellipse">
            <a:avLst/>
          </a:prstGeom>
          <a:gradFill flip="none" rotWithShape="1">
            <a:gsLst>
              <a:gs pos="14000">
                <a:srgbClr val="FFFFFF">
                  <a:alpha val="50000"/>
                </a:srgbClr>
              </a:gs>
              <a:gs pos="13661">
                <a:schemeClr val="accent4"/>
              </a:gs>
              <a:gs pos="100000">
                <a:schemeClr val="accent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lvl="0" algn="ctr" defTabSz="412756"/>
            <a:endParaRPr sz="1600" b="0" i="0" dirty="0">
              <a:solidFill>
                <a:srgbClr val="FFFFFF">
                  <a:alpha val="20092"/>
                </a:srgbClr>
              </a:solidFill>
              <a:latin typeface="Manrope" pitchFamily="2" charset="0"/>
              <a:cs typeface="Arial" panose="020B0604020202020204" pitchFamily="34" charset="0"/>
            </a:endParaRPr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22A5F901-2B40-46CC-9040-75BF8DEA41AF}"/>
              </a:ext>
            </a:extLst>
          </p:cNvPr>
          <p:cNvCxnSpPr>
            <a:cxnSpLocks/>
          </p:cNvCxnSpPr>
          <p:nvPr userDrawn="1"/>
        </p:nvCxnSpPr>
        <p:spPr>
          <a:xfrm>
            <a:off x="11569992" y="0"/>
            <a:ext cx="0" cy="685800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6BCF7785-BB58-48C4-BD31-CE4F3F723E13}"/>
              </a:ext>
            </a:extLst>
          </p:cNvPr>
          <p:cNvCxnSpPr>
            <a:cxnSpLocks/>
          </p:cNvCxnSpPr>
          <p:nvPr userDrawn="1"/>
        </p:nvCxnSpPr>
        <p:spPr>
          <a:xfrm>
            <a:off x="7559558" y="0"/>
            <a:ext cx="0" cy="685800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3B7664FB-610B-4E2F-A935-62A588DBE01F}"/>
              </a:ext>
            </a:extLst>
          </p:cNvPr>
          <p:cNvCxnSpPr>
            <a:cxnSpLocks/>
          </p:cNvCxnSpPr>
          <p:nvPr userDrawn="1"/>
        </p:nvCxnSpPr>
        <p:spPr>
          <a:xfrm>
            <a:off x="0" y="2853390"/>
            <a:ext cx="12192000" cy="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6538F45-6D1B-41E8-838C-C591B1FF478E}"/>
              </a:ext>
            </a:extLst>
          </p:cNvPr>
          <p:cNvSpPr txBox="1"/>
          <p:nvPr userDrawn="1"/>
        </p:nvSpPr>
        <p:spPr>
          <a:xfrm>
            <a:off x="516329" y="4858475"/>
            <a:ext cx="393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tx2"/>
                </a:solidFill>
              </a:rPr>
              <a:t>Contatti</a:t>
            </a:r>
          </a:p>
        </p:txBody>
      </p:sp>
      <p:sp>
        <p:nvSpPr>
          <p:cNvPr id="11" name="Cerchio">
            <a:extLst>
              <a:ext uri="{FF2B5EF4-FFF2-40B4-BE49-F238E27FC236}">
                <a16:creationId xmlns:a16="http://schemas.microsoft.com/office/drawing/2014/main" id="{3BD46F35-D379-4F3F-894D-1B8E2D976FC2}"/>
              </a:ext>
            </a:extLst>
          </p:cNvPr>
          <p:cNvSpPr/>
          <p:nvPr userDrawn="1"/>
        </p:nvSpPr>
        <p:spPr>
          <a:xfrm>
            <a:off x="7559558" y="2853390"/>
            <a:ext cx="4010434" cy="4010172"/>
          </a:xfrm>
          <a:prstGeom prst="ellipse">
            <a:avLst/>
          </a:prstGeom>
          <a:gradFill flip="none" rotWithShape="1">
            <a:gsLst>
              <a:gs pos="14000">
                <a:srgbClr val="FFFFFF">
                  <a:alpha val="50000"/>
                </a:srgbClr>
              </a:gs>
              <a:gs pos="13661">
                <a:schemeClr val="accent4"/>
              </a:gs>
              <a:gs pos="100000">
                <a:schemeClr val="accent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lvl="0" algn="ctr" defTabSz="412756"/>
            <a:endParaRPr sz="1600" b="0" i="0" dirty="0">
              <a:solidFill>
                <a:srgbClr val="FFFFFF">
                  <a:alpha val="20092"/>
                </a:srgbClr>
              </a:solidFill>
              <a:latin typeface="Manrope" pitchFamily="2" charset="0"/>
              <a:cs typeface="Arial" panose="020B0604020202020204" pitchFamily="34" charset="0"/>
            </a:endParaRPr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48604ACE-FAA3-448F-B815-17C52B09B36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37559" y="558879"/>
            <a:ext cx="6384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04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io_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9FF9E0-0F2A-4E7B-ADD7-33314E9E9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6275" y="1418313"/>
            <a:ext cx="8640763" cy="1299008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Titolo del divisorio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419AA845-D4AF-40CE-B7F3-A1B95A20D2F3}"/>
              </a:ext>
            </a:extLst>
          </p:cNvPr>
          <p:cNvSpPr/>
          <p:nvPr userDrawn="1"/>
        </p:nvSpPr>
        <p:spPr>
          <a:xfrm>
            <a:off x="0" y="1418312"/>
            <a:ext cx="1284270" cy="1284270"/>
          </a:xfrm>
          <a:prstGeom prst="ellipse">
            <a:avLst/>
          </a:prstGeom>
          <a:noFill/>
          <a:ln w="9525">
            <a:solidFill>
              <a:schemeClr val="bg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BA29D2F2-5AC8-4927-AA1D-19630D333830}"/>
              </a:ext>
            </a:extLst>
          </p:cNvPr>
          <p:cNvCxnSpPr>
            <a:cxnSpLocks/>
          </p:cNvCxnSpPr>
          <p:nvPr userDrawn="1"/>
        </p:nvCxnSpPr>
        <p:spPr>
          <a:xfrm>
            <a:off x="0" y="1418312"/>
            <a:ext cx="12192000" cy="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53C00AF5-6CFB-4B05-922E-59446B4D5F1D}"/>
              </a:ext>
            </a:extLst>
          </p:cNvPr>
          <p:cNvCxnSpPr>
            <a:cxnSpLocks/>
          </p:cNvCxnSpPr>
          <p:nvPr userDrawn="1"/>
        </p:nvCxnSpPr>
        <p:spPr>
          <a:xfrm>
            <a:off x="0" y="2717320"/>
            <a:ext cx="12192000" cy="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28D8426E-B0F3-4A04-99ED-0D9D1A7A694E}"/>
              </a:ext>
            </a:extLst>
          </p:cNvPr>
          <p:cNvCxnSpPr>
            <a:cxnSpLocks/>
          </p:cNvCxnSpPr>
          <p:nvPr userDrawn="1"/>
        </p:nvCxnSpPr>
        <p:spPr>
          <a:xfrm flipV="1">
            <a:off x="1284270" y="1"/>
            <a:ext cx="0" cy="7099442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4D2183DA-6999-4DF4-AE0B-EDCD204668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32985" y="3961597"/>
            <a:ext cx="2924053" cy="2359025"/>
          </a:xfrm>
        </p:spPr>
        <p:txBody>
          <a:bodyPr anchor="b">
            <a:normAutofit/>
          </a:bodyPr>
          <a:lstStyle>
            <a:lvl1pPr algn="r">
              <a:defRPr sz="960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22318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io_C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9FF9E0-0F2A-4E7B-ADD7-33314E9E9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6275" y="1418313"/>
            <a:ext cx="8640763" cy="1284268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Titolo del divisorio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419AA845-D4AF-40CE-B7F3-A1B95A20D2F3}"/>
              </a:ext>
            </a:extLst>
          </p:cNvPr>
          <p:cNvSpPr/>
          <p:nvPr userDrawn="1"/>
        </p:nvSpPr>
        <p:spPr>
          <a:xfrm>
            <a:off x="0" y="1418312"/>
            <a:ext cx="1284270" cy="1284270"/>
          </a:xfrm>
          <a:prstGeom prst="ellipse">
            <a:avLst/>
          </a:prstGeom>
          <a:noFill/>
          <a:ln w="9525">
            <a:solidFill>
              <a:schemeClr val="tx2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BA29D2F2-5AC8-4927-AA1D-19630D333830}"/>
              </a:ext>
            </a:extLst>
          </p:cNvPr>
          <p:cNvCxnSpPr>
            <a:cxnSpLocks/>
          </p:cNvCxnSpPr>
          <p:nvPr userDrawn="1"/>
        </p:nvCxnSpPr>
        <p:spPr>
          <a:xfrm>
            <a:off x="0" y="1418312"/>
            <a:ext cx="12192000" cy="0"/>
          </a:xfrm>
          <a:prstGeom prst="line">
            <a:avLst/>
          </a:prstGeom>
          <a:ln w="9525">
            <a:solidFill>
              <a:schemeClr val="tx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53C00AF5-6CFB-4B05-922E-59446B4D5F1D}"/>
              </a:ext>
            </a:extLst>
          </p:cNvPr>
          <p:cNvCxnSpPr>
            <a:cxnSpLocks/>
          </p:cNvCxnSpPr>
          <p:nvPr userDrawn="1"/>
        </p:nvCxnSpPr>
        <p:spPr>
          <a:xfrm>
            <a:off x="0" y="2717320"/>
            <a:ext cx="12192000" cy="0"/>
          </a:xfrm>
          <a:prstGeom prst="line">
            <a:avLst/>
          </a:prstGeom>
          <a:ln w="9525">
            <a:solidFill>
              <a:schemeClr val="tx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28D8426E-B0F3-4A04-99ED-0D9D1A7A694E}"/>
              </a:ext>
            </a:extLst>
          </p:cNvPr>
          <p:cNvCxnSpPr>
            <a:cxnSpLocks/>
          </p:cNvCxnSpPr>
          <p:nvPr userDrawn="1"/>
        </p:nvCxnSpPr>
        <p:spPr>
          <a:xfrm flipV="1">
            <a:off x="1284270" y="1"/>
            <a:ext cx="0" cy="7099442"/>
          </a:xfrm>
          <a:prstGeom prst="line">
            <a:avLst/>
          </a:prstGeom>
          <a:ln w="9525">
            <a:solidFill>
              <a:schemeClr val="tx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4D2183DA-6999-4DF4-AE0B-EDCD204668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20808" y="3961597"/>
            <a:ext cx="3636230" cy="2359025"/>
          </a:xfrm>
        </p:spPr>
        <p:txBody>
          <a:bodyPr anchor="b">
            <a:normAutofit/>
          </a:bodyPr>
          <a:lstStyle>
            <a:lvl1pPr algn="r">
              <a:defRPr sz="960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557231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finale_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e 9">
            <a:extLst>
              <a:ext uri="{FF2B5EF4-FFF2-40B4-BE49-F238E27FC236}">
                <a16:creationId xmlns:a16="http://schemas.microsoft.com/office/drawing/2014/main" id="{29206C3E-8262-4BAC-A209-F4327335E1F0}"/>
              </a:ext>
            </a:extLst>
          </p:cNvPr>
          <p:cNvSpPr/>
          <p:nvPr userDrawn="1"/>
        </p:nvSpPr>
        <p:spPr>
          <a:xfrm rot="11483929">
            <a:off x="1293786" y="-5274490"/>
            <a:ext cx="10887270" cy="10887979"/>
          </a:xfrm>
          <a:prstGeom prst="ellipse">
            <a:avLst/>
          </a:prstGeom>
          <a:gradFill flip="none" rotWithShape="1">
            <a:gsLst>
              <a:gs pos="38000">
                <a:schemeClr val="tx1">
                  <a:lumMod val="0"/>
                  <a:lumOff val="100000"/>
                  <a:alpha val="0"/>
                </a:schemeClr>
              </a:gs>
              <a:gs pos="82000">
                <a:schemeClr val="accent3">
                  <a:alpha val="2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900" dirty="0">
              <a:latin typeface="Manrope" pitchFamily="2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89FF9E0-0F2A-4E7B-ADD7-33314E9E9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6275" y="4295077"/>
            <a:ext cx="8640763" cy="1299008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Chiusura / Ringraziamenti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419AA845-D4AF-40CE-B7F3-A1B95A20D2F3}"/>
              </a:ext>
            </a:extLst>
          </p:cNvPr>
          <p:cNvSpPr/>
          <p:nvPr userDrawn="1"/>
        </p:nvSpPr>
        <p:spPr>
          <a:xfrm>
            <a:off x="0" y="4295076"/>
            <a:ext cx="1284270" cy="1284270"/>
          </a:xfrm>
          <a:prstGeom prst="ellipse">
            <a:avLst/>
          </a:prstGeom>
          <a:noFill/>
          <a:ln w="9525">
            <a:solidFill>
              <a:schemeClr val="bg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BA29D2F2-5AC8-4927-AA1D-19630D333830}"/>
              </a:ext>
            </a:extLst>
          </p:cNvPr>
          <p:cNvCxnSpPr>
            <a:cxnSpLocks/>
          </p:cNvCxnSpPr>
          <p:nvPr userDrawn="1"/>
        </p:nvCxnSpPr>
        <p:spPr>
          <a:xfrm>
            <a:off x="0" y="4295076"/>
            <a:ext cx="12192000" cy="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53C00AF5-6CFB-4B05-922E-59446B4D5F1D}"/>
              </a:ext>
            </a:extLst>
          </p:cNvPr>
          <p:cNvCxnSpPr>
            <a:cxnSpLocks/>
          </p:cNvCxnSpPr>
          <p:nvPr userDrawn="1"/>
        </p:nvCxnSpPr>
        <p:spPr>
          <a:xfrm>
            <a:off x="0" y="5594084"/>
            <a:ext cx="12192000" cy="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28D8426E-B0F3-4A04-99ED-0D9D1A7A694E}"/>
              </a:ext>
            </a:extLst>
          </p:cNvPr>
          <p:cNvCxnSpPr>
            <a:cxnSpLocks/>
          </p:cNvCxnSpPr>
          <p:nvPr userDrawn="1"/>
        </p:nvCxnSpPr>
        <p:spPr>
          <a:xfrm flipV="1">
            <a:off x="1284270" y="1"/>
            <a:ext cx="0" cy="7099442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e 10">
            <a:extLst>
              <a:ext uri="{FF2B5EF4-FFF2-40B4-BE49-F238E27FC236}">
                <a16:creationId xmlns:a16="http://schemas.microsoft.com/office/drawing/2014/main" id="{E4786A85-B23B-420C-9463-CF262A126A21}"/>
              </a:ext>
            </a:extLst>
          </p:cNvPr>
          <p:cNvSpPr/>
          <p:nvPr userDrawn="1"/>
        </p:nvSpPr>
        <p:spPr>
          <a:xfrm rot="11483929">
            <a:off x="652366" y="5545716"/>
            <a:ext cx="10887270" cy="10887979"/>
          </a:xfrm>
          <a:prstGeom prst="ellipse">
            <a:avLst/>
          </a:prstGeom>
          <a:gradFill flip="none" rotWithShape="1">
            <a:gsLst>
              <a:gs pos="38000">
                <a:schemeClr val="tx1">
                  <a:lumMod val="0"/>
                  <a:lumOff val="100000"/>
                  <a:alpha val="0"/>
                </a:schemeClr>
              </a:gs>
              <a:gs pos="82000">
                <a:schemeClr val="accent3">
                  <a:alpha val="2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900" dirty="0">
              <a:latin typeface="Manrop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77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finale_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9FF9E0-0F2A-4E7B-ADD7-33314E9E9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6275" y="4295077"/>
            <a:ext cx="8640763" cy="1299008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Chiusura / Ringraziamenti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419AA845-D4AF-40CE-B7F3-A1B95A20D2F3}"/>
              </a:ext>
            </a:extLst>
          </p:cNvPr>
          <p:cNvSpPr/>
          <p:nvPr userDrawn="1"/>
        </p:nvSpPr>
        <p:spPr>
          <a:xfrm>
            <a:off x="0" y="4295076"/>
            <a:ext cx="1284270" cy="1284270"/>
          </a:xfrm>
          <a:prstGeom prst="ellipse">
            <a:avLst/>
          </a:prstGeom>
          <a:noFill/>
          <a:ln w="9525">
            <a:solidFill>
              <a:schemeClr val="bg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BA29D2F2-5AC8-4927-AA1D-19630D333830}"/>
              </a:ext>
            </a:extLst>
          </p:cNvPr>
          <p:cNvCxnSpPr>
            <a:cxnSpLocks/>
          </p:cNvCxnSpPr>
          <p:nvPr userDrawn="1"/>
        </p:nvCxnSpPr>
        <p:spPr>
          <a:xfrm>
            <a:off x="0" y="4295076"/>
            <a:ext cx="12192000" cy="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53C00AF5-6CFB-4B05-922E-59446B4D5F1D}"/>
              </a:ext>
            </a:extLst>
          </p:cNvPr>
          <p:cNvCxnSpPr>
            <a:cxnSpLocks/>
          </p:cNvCxnSpPr>
          <p:nvPr userDrawn="1"/>
        </p:nvCxnSpPr>
        <p:spPr>
          <a:xfrm>
            <a:off x="0" y="5594084"/>
            <a:ext cx="12192000" cy="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28D8426E-B0F3-4A04-99ED-0D9D1A7A694E}"/>
              </a:ext>
            </a:extLst>
          </p:cNvPr>
          <p:cNvCxnSpPr>
            <a:cxnSpLocks/>
          </p:cNvCxnSpPr>
          <p:nvPr userDrawn="1"/>
        </p:nvCxnSpPr>
        <p:spPr>
          <a:xfrm flipV="1">
            <a:off x="1284270" y="1"/>
            <a:ext cx="0" cy="7099442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493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base_ testo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3F10C0-5DFE-4F2B-84B3-498D1D283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808073"/>
            <a:ext cx="8640000" cy="840083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5E31426-2C15-4249-84C9-7FF9F8F2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POLITECNICO DI MILANO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9023663-EBF6-4678-A4B6-3D84BCA80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Electronics, Information and Bioengineering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A37DEFB-BB2F-4195-B6BA-04AAE853B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99AF24DE-B4DF-4CF0-A1D8-A9C3833DB7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3" y="2060575"/>
            <a:ext cx="8640000" cy="4429125"/>
          </a:xfrm>
        </p:spPr>
        <p:txBody>
          <a:bodyPr/>
          <a:lstStyle/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78769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base_ testo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3F10C0-5DFE-4F2B-84B3-498D1D283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808073"/>
            <a:ext cx="11522075" cy="840083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5E31426-2C15-4249-84C9-7FF9F8F2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POLITECNICO DI MILANO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9023663-EBF6-4678-A4B6-3D84BCA80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Electronics, Information and Bioengineering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A37DEFB-BB2F-4195-B6BA-04AAE853B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99AF24DE-B4DF-4CF0-A1D8-A9C3833DB7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3" y="2060575"/>
            <a:ext cx="5330113" cy="4429125"/>
          </a:xfrm>
        </p:spPr>
        <p:txBody>
          <a:bodyPr/>
          <a:lstStyle/>
          <a:p>
            <a:pPr lvl="0"/>
            <a:endParaRPr lang="it-IT" dirty="0"/>
          </a:p>
        </p:txBody>
      </p:sp>
      <p:sp>
        <p:nvSpPr>
          <p:cNvPr id="10" name="Segnaposto testo 6">
            <a:extLst>
              <a:ext uri="{FF2B5EF4-FFF2-40B4-BE49-F238E27FC236}">
                <a16:creationId xmlns:a16="http://schemas.microsoft.com/office/drawing/2014/main" id="{A91EDD17-1F39-46F2-A6AE-0DA93D9DE7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53549" y="2060575"/>
            <a:ext cx="5330113" cy="4429125"/>
          </a:xfrm>
        </p:spPr>
        <p:txBody>
          <a:bodyPr/>
          <a:lstStyle/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1809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93F0EDA-05BE-4DD7-962F-394BE0791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808073"/>
            <a:ext cx="11522075" cy="8400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F0C82C2-529C-45CC-B0FD-8E1A68BA4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2060575"/>
            <a:ext cx="11522075" cy="44291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0"/>
            <a:r>
              <a:rPr lang="it-IT" dirty="0"/>
              <a:t>Secondo livello</a:t>
            </a:r>
          </a:p>
          <a:p>
            <a:pPr lvl="0"/>
            <a:r>
              <a:rPr lang="it-IT" dirty="0"/>
              <a:t>Terzo livello</a:t>
            </a:r>
          </a:p>
          <a:p>
            <a:pPr lvl="0"/>
            <a:r>
              <a:rPr lang="it-IT" dirty="0"/>
              <a:t>Quarto livello</a:t>
            </a:r>
          </a:p>
          <a:p>
            <a:pPr lvl="0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C0DE2DC-DBA6-437E-BB4E-13D6007AE7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4964" y="39688"/>
            <a:ext cx="2383298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700" b="1" spc="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it-IT"/>
              <a:t>POLITECNICO DI MILANO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2393C94-ABEE-455B-B13B-0EB6402D37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16274" y="39688"/>
            <a:ext cx="7598263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700" spc="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Department of Electronics, Information and Bioengineering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960919-4893-43E8-BAF3-C8C59F419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4538" y="39688"/>
            <a:ext cx="10425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700" spc="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135EEA2-8D42-4D46-95A6-66E65FDC5EB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2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0" r:id="rId3"/>
    <p:sldLayoutId id="2147483717" r:id="rId4"/>
    <p:sldLayoutId id="2147483681" r:id="rId5"/>
    <p:sldLayoutId id="2147483682" r:id="rId6"/>
    <p:sldLayoutId id="2147483719" r:id="rId7"/>
    <p:sldLayoutId id="2147483671" r:id="rId8"/>
    <p:sldLayoutId id="2147483726" r:id="rId9"/>
    <p:sldLayoutId id="2147483727" r:id="rId10"/>
    <p:sldLayoutId id="2147483662" r:id="rId11"/>
    <p:sldLayoutId id="2147483670" r:id="rId12"/>
    <p:sldLayoutId id="2147483720" r:id="rId13"/>
    <p:sldLayoutId id="2147483672" r:id="rId14"/>
    <p:sldLayoutId id="2147483677" r:id="rId15"/>
    <p:sldLayoutId id="2147483678" r:id="rId16"/>
    <p:sldLayoutId id="2147483721" r:id="rId17"/>
    <p:sldLayoutId id="2147483723" r:id="rId18"/>
    <p:sldLayoutId id="2147483724" r:id="rId19"/>
    <p:sldLayoutId id="2147483733" r:id="rId20"/>
    <p:sldLayoutId id="2147483734" r:id="rId21"/>
    <p:sldLayoutId id="2147483735" r:id="rId22"/>
    <p:sldLayoutId id="2147483675" r:id="rId23"/>
    <p:sldLayoutId id="2147483676" r:id="rId24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lang="it-IT" sz="16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lang="it-IT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lang="it-IT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lang="it-IT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lang="it-IT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469" userDrawn="1">
          <p15:clr>
            <a:srgbClr val="F26B43"/>
          </p15:clr>
        </p15:guide>
        <p15:guide id="2" pos="211" userDrawn="1">
          <p15:clr>
            <a:srgbClr val="F26B43"/>
          </p15:clr>
        </p15:guide>
        <p15:guide id="3" pos="2026" userDrawn="1">
          <p15:clr>
            <a:srgbClr val="F26B43"/>
          </p15:clr>
        </p15:guide>
        <p15:guide id="4" pos="1799" userDrawn="1">
          <p15:clr>
            <a:srgbClr val="F26B43"/>
          </p15:clr>
        </p15:guide>
        <p15:guide id="5" orient="horz" pos="1298" userDrawn="1">
          <p15:clr>
            <a:srgbClr val="F26B43"/>
          </p15:clr>
        </p15:guide>
        <p15:guide id="6" orient="horz" pos="4088" userDrawn="1">
          <p15:clr>
            <a:srgbClr val="F26B43"/>
          </p15:clr>
        </p15:guide>
        <p15:guide id="7" orient="horz" pos="255" userDrawn="1">
          <p15:clr>
            <a:srgbClr val="F26B43"/>
          </p15:clr>
        </p15:guide>
        <p15:guide id="8" orient="horz" pos="981" userDrawn="1">
          <p15:clr>
            <a:srgbClr val="F26B43"/>
          </p15:clr>
        </p15:guide>
        <p15:guide id="9" orient="horz" pos="504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93F0EDA-05BE-4DD7-962F-394BE0791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808073"/>
            <a:ext cx="11522075" cy="84008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F0C82C2-529C-45CC-B0FD-8E1A68BA4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2060575"/>
            <a:ext cx="11522075" cy="44291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066552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6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lang="it-IT" sz="1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lang="it-IT" sz="1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lang="it-IT" sz="14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lang="it-IT" sz="14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lang="it-IT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469" userDrawn="1">
          <p15:clr>
            <a:srgbClr val="F26B43"/>
          </p15:clr>
        </p15:guide>
        <p15:guide id="2" pos="211" userDrawn="1">
          <p15:clr>
            <a:srgbClr val="F26B43"/>
          </p15:clr>
        </p15:guide>
        <p15:guide id="3" pos="2026" userDrawn="1">
          <p15:clr>
            <a:srgbClr val="F26B43"/>
          </p15:clr>
        </p15:guide>
        <p15:guide id="4" pos="1799" userDrawn="1">
          <p15:clr>
            <a:srgbClr val="F26B43"/>
          </p15:clr>
        </p15:guide>
        <p15:guide id="5" orient="horz" pos="1298" userDrawn="1">
          <p15:clr>
            <a:srgbClr val="F26B43"/>
          </p15:clr>
        </p15:guide>
        <p15:guide id="6" orient="horz" pos="4088" userDrawn="1">
          <p15:clr>
            <a:srgbClr val="F26B43"/>
          </p15:clr>
        </p15:guide>
        <p15:guide id="7" orient="horz" pos="255" userDrawn="1">
          <p15:clr>
            <a:srgbClr val="F26B43"/>
          </p15:clr>
        </p15:guide>
        <p15:guide id="8" orient="horz" pos="981" userDrawn="1">
          <p15:clr>
            <a:srgbClr val="F26B43"/>
          </p15:clr>
        </p15:guide>
        <p15:guide id="9" orient="horz" pos="504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limi.it/" TargetMode="Externa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026BBB7E-2B72-48A5-B8AC-092CE1F3CB5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it-IT" dirty="0"/>
              <a:t>02.07.2024 |  Mario Rossi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139C8332-124C-4AAA-8F96-961CED6E6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Presentation</a:t>
            </a:r>
            <a:br>
              <a:rPr lang="it-IT" dirty="0"/>
            </a:br>
            <a:r>
              <a:rPr lang="it-IT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921913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7D1BF5-87C2-48DD-AB8C-CA3CACCAD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Title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1A345C3-1AA5-4207-ADA3-AF6AA6FE4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POLITECNICO DI MILANO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EF1C5EA-D8D5-4399-9733-C7AE03BB6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Electronics, Information and Bioengineering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9F921F1-17B0-49B1-BE1B-E6336170F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52822CAF-BA6F-4E9D-86A5-64822FC205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labore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</a:t>
            </a:r>
            <a:r>
              <a:rPr lang="it-IT" dirty="0" err="1"/>
              <a:t>commodo</a:t>
            </a:r>
            <a:r>
              <a:rPr lang="it-IT" dirty="0"/>
              <a:t> </a:t>
            </a:r>
            <a:r>
              <a:rPr lang="it-IT" dirty="0" err="1"/>
              <a:t>consequat</a:t>
            </a:r>
            <a:r>
              <a:rPr lang="it-IT" dirty="0"/>
              <a:t>. </a:t>
            </a:r>
            <a:r>
              <a:rPr lang="it-IT" dirty="0" err="1"/>
              <a:t>Duis</a:t>
            </a:r>
            <a:r>
              <a:rPr lang="it-IT" dirty="0"/>
              <a:t> </a:t>
            </a:r>
            <a:r>
              <a:rPr lang="it-IT" dirty="0" err="1"/>
              <a:t>aute</a:t>
            </a:r>
            <a:r>
              <a:rPr lang="it-IT" dirty="0"/>
              <a:t> </a:t>
            </a:r>
            <a:r>
              <a:rPr lang="it-IT" dirty="0" err="1"/>
              <a:t>irure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in </a:t>
            </a:r>
            <a:r>
              <a:rPr lang="it-IT" dirty="0" err="1"/>
              <a:t>reprehenderit</a:t>
            </a:r>
            <a:r>
              <a:rPr lang="it-IT" dirty="0"/>
              <a:t> in </a:t>
            </a:r>
            <a:r>
              <a:rPr lang="it-IT" dirty="0" err="1"/>
              <a:t>voluptate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esse </a:t>
            </a:r>
            <a:r>
              <a:rPr lang="it-IT" dirty="0" err="1"/>
              <a:t>cillum</a:t>
            </a:r>
            <a:r>
              <a:rPr lang="it-IT" dirty="0"/>
              <a:t> dolore </a:t>
            </a:r>
            <a:r>
              <a:rPr lang="it-IT" dirty="0" err="1"/>
              <a:t>eu</a:t>
            </a:r>
            <a:r>
              <a:rPr lang="it-IT" dirty="0"/>
              <a:t> </a:t>
            </a:r>
            <a:r>
              <a:rPr lang="it-IT" dirty="0" err="1"/>
              <a:t>fugiat</a:t>
            </a:r>
            <a:r>
              <a:rPr lang="it-IT" dirty="0"/>
              <a:t> nulla </a:t>
            </a:r>
            <a:r>
              <a:rPr lang="it-IT" dirty="0" err="1"/>
              <a:t>pariatur</a:t>
            </a:r>
            <a:r>
              <a:rPr lang="it-IT" dirty="0"/>
              <a:t>. </a:t>
            </a:r>
            <a:r>
              <a:rPr lang="it-IT" dirty="0" err="1"/>
              <a:t>Excepteur</a:t>
            </a:r>
            <a:r>
              <a:rPr lang="it-IT" dirty="0"/>
              <a:t> </a:t>
            </a:r>
            <a:r>
              <a:rPr lang="it-IT" dirty="0" err="1"/>
              <a:t>sint</a:t>
            </a:r>
            <a:r>
              <a:rPr lang="it-IT" dirty="0"/>
              <a:t> </a:t>
            </a:r>
            <a:r>
              <a:rPr lang="it-IT" dirty="0" err="1"/>
              <a:t>occaecat</a:t>
            </a:r>
            <a:r>
              <a:rPr lang="it-IT" dirty="0"/>
              <a:t> </a:t>
            </a:r>
            <a:r>
              <a:rPr lang="it-IT" dirty="0" err="1"/>
              <a:t>cupidatat</a:t>
            </a:r>
            <a:r>
              <a:rPr lang="it-IT" dirty="0"/>
              <a:t> non </a:t>
            </a:r>
            <a:r>
              <a:rPr lang="it-IT" dirty="0" err="1"/>
              <a:t>proident</a:t>
            </a:r>
            <a:r>
              <a:rPr lang="it-IT" dirty="0"/>
              <a:t>, </a:t>
            </a:r>
            <a:r>
              <a:rPr lang="it-IT" dirty="0" err="1"/>
              <a:t>sunt</a:t>
            </a:r>
            <a:r>
              <a:rPr lang="it-IT" dirty="0"/>
              <a:t> in culpa qui officia </a:t>
            </a:r>
            <a:r>
              <a:rPr lang="it-IT" dirty="0" err="1"/>
              <a:t>deserunt</a:t>
            </a:r>
            <a:r>
              <a:rPr lang="it-IT" dirty="0"/>
              <a:t> </a:t>
            </a:r>
            <a:r>
              <a:rPr lang="it-IT" dirty="0" err="1"/>
              <a:t>mollit</a:t>
            </a:r>
            <a:r>
              <a:rPr lang="it-IT" dirty="0"/>
              <a:t> </a:t>
            </a:r>
            <a:r>
              <a:rPr lang="it-IT" dirty="0" err="1"/>
              <a:t>anim</a:t>
            </a:r>
            <a:r>
              <a:rPr lang="it-IT" dirty="0"/>
              <a:t> id est </a:t>
            </a:r>
            <a:r>
              <a:rPr lang="it-IT" dirty="0" err="1"/>
              <a:t>laborum</a:t>
            </a:r>
            <a:endParaRPr lang="it-IT" dirty="0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8C73816A-2D87-4B5A-8A6C-C465B30020E1}"/>
              </a:ext>
            </a:extLst>
          </p:cNvPr>
          <p:cNvSpPr/>
          <p:nvPr/>
        </p:nvSpPr>
        <p:spPr>
          <a:xfrm>
            <a:off x="6283896" y="2060575"/>
            <a:ext cx="2487368" cy="48040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2"/>
                </a:solidFill>
              </a:rPr>
              <a:t>Lorem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ipsum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5237931E-65F2-47DB-BEA4-18AD2585FFAA}"/>
              </a:ext>
            </a:extLst>
          </p:cNvPr>
          <p:cNvSpPr/>
          <p:nvPr/>
        </p:nvSpPr>
        <p:spPr>
          <a:xfrm>
            <a:off x="6283896" y="2689225"/>
            <a:ext cx="2487368" cy="48040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2"/>
                </a:solidFill>
              </a:rPr>
              <a:t>Lorem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ipsum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714049DF-F702-43DF-86AF-9CEB7093D332}"/>
              </a:ext>
            </a:extLst>
          </p:cNvPr>
          <p:cNvSpPr/>
          <p:nvPr/>
        </p:nvSpPr>
        <p:spPr>
          <a:xfrm>
            <a:off x="6283896" y="3339362"/>
            <a:ext cx="2487368" cy="48040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2"/>
                </a:solidFill>
              </a:rPr>
              <a:t>Lorem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ipsum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C35F1D8B-C7FA-4E6E-B680-E110A1AEBD07}"/>
              </a:ext>
            </a:extLst>
          </p:cNvPr>
          <p:cNvSpPr/>
          <p:nvPr/>
        </p:nvSpPr>
        <p:spPr>
          <a:xfrm>
            <a:off x="8848420" y="2060575"/>
            <a:ext cx="2487368" cy="48040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2"/>
                </a:solidFill>
              </a:rPr>
              <a:t>Lorem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ipsum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CA84B3CC-6265-428B-A1A8-BD96D079279A}"/>
              </a:ext>
            </a:extLst>
          </p:cNvPr>
          <p:cNvSpPr/>
          <p:nvPr/>
        </p:nvSpPr>
        <p:spPr>
          <a:xfrm>
            <a:off x="8848420" y="2689225"/>
            <a:ext cx="2487368" cy="48040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2"/>
                </a:solidFill>
              </a:rPr>
              <a:t>Lorem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ipsum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CD789CE7-C492-4284-81B6-B06BBF70868F}"/>
              </a:ext>
            </a:extLst>
          </p:cNvPr>
          <p:cNvSpPr/>
          <p:nvPr/>
        </p:nvSpPr>
        <p:spPr>
          <a:xfrm>
            <a:off x="8848420" y="3339362"/>
            <a:ext cx="2487368" cy="48040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2"/>
                </a:solidFill>
              </a:rPr>
              <a:t>Lorem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ipsum</a:t>
            </a:r>
            <a:endParaRPr lang="it-I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054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7D1BF5-87C2-48DD-AB8C-CA3CACCAD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808073"/>
            <a:ext cx="11522075" cy="840083"/>
          </a:xfrm>
        </p:spPr>
        <p:txBody>
          <a:bodyPr/>
          <a:lstStyle/>
          <a:p>
            <a:r>
              <a:rPr lang="it-IT" dirty="0"/>
              <a:t>Title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1A345C3-1AA5-4207-ADA3-AF6AA6FE42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964" y="39688"/>
            <a:ext cx="2383298" cy="365125"/>
          </a:xfrm>
        </p:spPr>
        <p:txBody>
          <a:bodyPr/>
          <a:lstStyle/>
          <a:p>
            <a:r>
              <a:rPr lang="it-IT"/>
              <a:t>POLITECNICO DI MILANO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EF1C5EA-D8D5-4399-9733-C7AE03BB6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6275" y="39688"/>
            <a:ext cx="8124170" cy="365125"/>
          </a:xfrm>
        </p:spPr>
        <p:txBody>
          <a:bodyPr/>
          <a:lstStyle/>
          <a:p>
            <a:r>
              <a:rPr lang="en-US"/>
              <a:t>Department of Electronics, Information and Bioengineering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9F921F1-17B0-49B1-BE1B-E6336170F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4538" y="39688"/>
            <a:ext cx="1042500" cy="365125"/>
          </a:xfrm>
        </p:spPr>
        <p:txBody>
          <a:bodyPr/>
          <a:lstStyle/>
          <a:p>
            <a:fld id="{3135EEA2-8D42-4D46-95A6-66E65FDC5EB1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52822CAF-BA6F-4E9D-86A5-64822FC205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3" y="2060575"/>
            <a:ext cx="5330113" cy="4429125"/>
          </a:xfrm>
        </p:spPr>
        <p:txBody>
          <a:bodyPr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labore et dolore magna </a:t>
            </a:r>
            <a:r>
              <a:rPr lang="it-IT" dirty="0" err="1"/>
              <a:t>aliqua</a:t>
            </a:r>
            <a:r>
              <a:rPr lang="it-IT" dirty="0"/>
              <a:t>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/>
              <a:t>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</a:t>
            </a:r>
            <a:r>
              <a:rPr lang="it-IT" dirty="0" err="1"/>
              <a:t>commodo</a:t>
            </a:r>
            <a:r>
              <a:rPr lang="it-IT" dirty="0"/>
              <a:t> </a:t>
            </a:r>
            <a:r>
              <a:rPr lang="it-IT" dirty="0" err="1"/>
              <a:t>consequat</a:t>
            </a:r>
            <a:r>
              <a:rPr lang="it-IT" dirty="0"/>
              <a:t>. </a:t>
            </a:r>
            <a:r>
              <a:rPr lang="it-IT" dirty="0" err="1"/>
              <a:t>Duis</a:t>
            </a:r>
            <a:r>
              <a:rPr lang="it-IT" dirty="0"/>
              <a:t> </a:t>
            </a:r>
            <a:r>
              <a:rPr lang="it-IT" dirty="0" err="1"/>
              <a:t>aute</a:t>
            </a:r>
            <a:r>
              <a:rPr lang="it-IT" dirty="0"/>
              <a:t> </a:t>
            </a:r>
            <a:r>
              <a:rPr lang="it-IT" dirty="0" err="1"/>
              <a:t>irure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in </a:t>
            </a:r>
            <a:r>
              <a:rPr lang="it-IT" dirty="0" err="1"/>
              <a:t>reprehenderit</a:t>
            </a:r>
            <a:r>
              <a:rPr lang="it-IT" dirty="0"/>
              <a:t> in </a:t>
            </a:r>
            <a:r>
              <a:rPr lang="it-IT" dirty="0" err="1"/>
              <a:t>voluptate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esse </a:t>
            </a:r>
            <a:r>
              <a:rPr lang="it-IT" dirty="0" err="1"/>
              <a:t>cillum</a:t>
            </a:r>
            <a:r>
              <a:rPr lang="it-IT" dirty="0"/>
              <a:t> dolore </a:t>
            </a:r>
            <a:r>
              <a:rPr lang="it-IT" dirty="0" err="1"/>
              <a:t>eu</a:t>
            </a:r>
            <a:r>
              <a:rPr lang="it-IT" dirty="0"/>
              <a:t> </a:t>
            </a:r>
            <a:r>
              <a:rPr lang="it-IT" dirty="0" err="1"/>
              <a:t>fugiat</a:t>
            </a:r>
            <a:r>
              <a:rPr lang="it-IT" dirty="0"/>
              <a:t> nulla </a:t>
            </a:r>
            <a:r>
              <a:rPr lang="it-IT" dirty="0" err="1"/>
              <a:t>pariatur</a:t>
            </a:r>
            <a:r>
              <a:rPr lang="it-IT" dirty="0"/>
              <a:t>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 err="1"/>
              <a:t>Excepteur</a:t>
            </a:r>
            <a:r>
              <a:rPr lang="it-IT" dirty="0"/>
              <a:t> </a:t>
            </a:r>
            <a:r>
              <a:rPr lang="it-IT" dirty="0" err="1"/>
              <a:t>sint</a:t>
            </a:r>
            <a:r>
              <a:rPr lang="it-IT" dirty="0"/>
              <a:t> </a:t>
            </a:r>
            <a:r>
              <a:rPr lang="it-IT" dirty="0" err="1"/>
              <a:t>occaecat</a:t>
            </a:r>
            <a:r>
              <a:rPr lang="it-IT" dirty="0"/>
              <a:t> </a:t>
            </a:r>
            <a:r>
              <a:rPr lang="it-IT" dirty="0" err="1"/>
              <a:t>cupidatat</a:t>
            </a:r>
            <a:r>
              <a:rPr lang="it-IT" dirty="0"/>
              <a:t> non </a:t>
            </a:r>
            <a:r>
              <a:rPr lang="it-IT" dirty="0" err="1"/>
              <a:t>proident</a:t>
            </a:r>
            <a:r>
              <a:rPr lang="it-IT" dirty="0"/>
              <a:t>, </a:t>
            </a:r>
            <a:r>
              <a:rPr lang="it-IT" dirty="0" err="1"/>
              <a:t>sunt</a:t>
            </a:r>
            <a:r>
              <a:rPr lang="it-IT" dirty="0"/>
              <a:t> in culpa qui officia </a:t>
            </a:r>
            <a:r>
              <a:rPr lang="it-IT" dirty="0" err="1"/>
              <a:t>deserunt</a:t>
            </a:r>
            <a:r>
              <a:rPr lang="it-IT" dirty="0"/>
              <a:t> </a:t>
            </a:r>
            <a:r>
              <a:rPr lang="it-IT" dirty="0" err="1"/>
              <a:t>mollit</a:t>
            </a:r>
            <a:r>
              <a:rPr lang="it-IT" dirty="0"/>
              <a:t> </a:t>
            </a:r>
            <a:r>
              <a:rPr lang="it-IT" dirty="0" err="1"/>
              <a:t>anim</a:t>
            </a:r>
            <a:r>
              <a:rPr lang="it-IT" dirty="0"/>
              <a:t> id est </a:t>
            </a:r>
            <a:r>
              <a:rPr lang="it-IT" dirty="0" err="1"/>
              <a:t>laborum</a:t>
            </a:r>
            <a:endParaRPr lang="it-IT" dirty="0"/>
          </a:p>
        </p:txBody>
      </p:sp>
      <p:sp>
        <p:nvSpPr>
          <p:cNvPr id="18" name="Segnaposto testo 17">
            <a:extLst>
              <a:ext uri="{FF2B5EF4-FFF2-40B4-BE49-F238E27FC236}">
                <a16:creationId xmlns:a16="http://schemas.microsoft.com/office/drawing/2014/main" id="{83AFCC30-F706-4D1B-B7ED-E8A1D8F179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labore et dolore magna </a:t>
            </a:r>
            <a:r>
              <a:rPr lang="it-IT" dirty="0" err="1"/>
              <a:t>aliqua</a:t>
            </a:r>
            <a:r>
              <a:rPr lang="it-IT" dirty="0"/>
              <a:t>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/>
              <a:t>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</a:t>
            </a:r>
            <a:r>
              <a:rPr lang="it-IT" dirty="0" err="1"/>
              <a:t>commodo</a:t>
            </a:r>
            <a:r>
              <a:rPr lang="it-IT" dirty="0"/>
              <a:t> </a:t>
            </a:r>
            <a:r>
              <a:rPr lang="it-IT" dirty="0" err="1"/>
              <a:t>consequat</a:t>
            </a:r>
            <a:r>
              <a:rPr lang="it-IT" dirty="0"/>
              <a:t>. </a:t>
            </a:r>
            <a:r>
              <a:rPr lang="it-IT" dirty="0" err="1"/>
              <a:t>Duis</a:t>
            </a:r>
            <a:r>
              <a:rPr lang="it-IT" dirty="0"/>
              <a:t> </a:t>
            </a:r>
            <a:r>
              <a:rPr lang="it-IT" dirty="0" err="1"/>
              <a:t>aute</a:t>
            </a:r>
            <a:r>
              <a:rPr lang="it-IT" dirty="0"/>
              <a:t> </a:t>
            </a:r>
            <a:r>
              <a:rPr lang="it-IT" dirty="0" err="1"/>
              <a:t>irure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in </a:t>
            </a:r>
            <a:r>
              <a:rPr lang="it-IT" dirty="0" err="1"/>
              <a:t>reprehenderit</a:t>
            </a:r>
            <a:r>
              <a:rPr lang="it-IT" dirty="0"/>
              <a:t> in </a:t>
            </a:r>
            <a:r>
              <a:rPr lang="it-IT" dirty="0" err="1"/>
              <a:t>voluptate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esse </a:t>
            </a:r>
            <a:r>
              <a:rPr lang="it-IT" dirty="0" err="1"/>
              <a:t>cillum</a:t>
            </a:r>
            <a:r>
              <a:rPr lang="it-IT" dirty="0"/>
              <a:t> dolore </a:t>
            </a:r>
            <a:r>
              <a:rPr lang="it-IT" dirty="0" err="1"/>
              <a:t>eu</a:t>
            </a:r>
            <a:r>
              <a:rPr lang="it-IT" dirty="0"/>
              <a:t> </a:t>
            </a:r>
            <a:r>
              <a:rPr lang="it-IT" dirty="0" err="1"/>
              <a:t>fugiat</a:t>
            </a:r>
            <a:r>
              <a:rPr lang="it-IT" dirty="0"/>
              <a:t> nulla </a:t>
            </a:r>
            <a:r>
              <a:rPr lang="it-IT" dirty="0" err="1"/>
              <a:t>pariatur</a:t>
            </a:r>
            <a:r>
              <a:rPr lang="it-IT" dirty="0"/>
              <a:t>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 err="1"/>
              <a:t>Excepteur</a:t>
            </a:r>
            <a:r>
              <a:rPr lang="it-IT" dirty="0"/>
              <a:t> </a:t>
            </a:r>
            <a:r>
              <a:rPr lang="it-IT" dirty="0" err="1"/>
              <a:t>sint</a:t>
            </a:r>
            <a:r>
              <a:rPr lang="it-IT" dirty="0"/>
              <a:t> </a:t>
            </a:r>
            <a:r>
              <a:rPr lang="it-IT" dirty="0" err="1"/>
              <a:t>occaecat</a:t>
            </a:r>
            <a:r>
              <a:rPr lang="it-IT" dirty="0"/>
              <a:t> </a:t>
            </a:r>
            <a:r>
              <a:rPr lang="it-IT" dirty="0" err="1"/>
              <a:t>cupidatat</a:t>
            </a:r>
            <a:r>
              <a:rPr lang="it-IT" dirty="0"/>
              <a:t> non </a:t>
            </a:r>
            <a:r>
              <a:rPr lang="it-IT" dirty="0" err="1"/>
              <a:t>proident</a:t>
            </a:r>
            <a:r>
              <a:rPr lang="it-IT" dirty="0"/>
              <a:t>, </a:t>
            </a:r>
            <a:r>
              <a:rPr lang="it-IT" dirty="0" err="1"/>
              <a:t>sunt</a:t>
            </a:r>
            <a:r>
              <a:rPr lang="it-IT" dirty="0"/>
              <a:t> in culpa qui officia </a:t>
            </a:r>
            <a:r>
              <a:rPr lang="it-IT" dirty="0" err="1"/>
              <a:t>deserunt</a:t>
            </a:r>
            <a:r>
              <a:rPr lang="it-IT" dirty="0"/>
              <a:t> </a:t>
            </a:r>
            <a:r>
              <a:rPr lang="it-IT" dirty="0" err="1"/>
              <a:t>mollit</a:t>
            </a:r>
            <a:r>
              <a:rPr lang="it-IT" dirty="0"/>
              <a:t> </a:t>
            </a:r>
            <a:r>
              <a:rPr lang="it-IT" dirty="0" err="1"/>
              <a:t>anim</a:t>
            </a:r>
            <a:r>
              <a:rPr lang="it-IT" dirty="0"/>
              <a:t> id est </a:t>
            </a:r>
            <a:r>
              <a:rPr lang="it-IT" dirty="0" err="1"/>
              <a:t>laborum</a:t>
            </a:r>
            <a:endParaRPr lang="it-IT" dirty="0"/>
          </a:p>
          <a:p>
            <a:pPr>
              <a:spcAft>
                <a:spcPts val="1200"/>
              </a:spcAft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84768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00E29A-B702-4952-A0AD-01765B5C8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Title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4F5AC4C-F88A-45CD-ACDD-D1D4D13D7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POLITECNICO DI MILANO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E3B6436-EA9F-4661-9058-FE16EBAB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Electronics, Information and Bioengineering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0AFC306-B4FC-47E7-AB4A-C1127F222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2BC62207-EC0E-412F-84F2-B4A20CA5DC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labore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</a:t>
            </a:r>
            <a:r>
              <a:rPr lang="it-IT" dirty="0" err="1"/>
              <a:t>commodo</a:t>
            </a:r>
            <a:r>
              <a:rPr lang="it-IT" dirty="0"/>
              <a:t> </a:t>
            </a:r>
            <a:r>
              <a:rPr lang="it-IT" dirty="0" err="1"/>
              <a:t>consequat</a:t>
            </a:r>
            <a:r>
              <a:rPr lang="it-IT" dirty="0"/>
              <a:t>. </a:t>
            </a:r>
            <a:r>
              <a:rPr lang="it-IT" dirty="0" err="1"/>
              <a:t>Duis</a:t>
            </a:r>
            <a:r>
              <a:rPr lang="it-IT" dirty="0"/>
              <a:t> </a:t>
            </a:r>
            <a:r>
              <a:rPr lang="it-IT" dirty="0" err="1"/>
              <a:t>aute</a:t>
            </a:r>
            <a:r>
              <a:rPr lang="it-IT" dirty="0"/>
              <a:t> </a:t>
            </a:r>
            <a:r>
              <a:rPr lang="it-IT" dirty="0" err="1"/>
              <a:t>irure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in </a:t>
            </a:r>
            <a:r>
              <a:rPr lang="it-IT" dirty="0" err="1"/>
              <a:t>reprehenderit</a:t>
            </a:r>
            <a:r>
              <a:rPr lang="it-IT" dirty="0"/>
              <a:t> in </a:t>
            </a:r>
            <a:r>
              <a:rPr lang="it-IT" dirty="0" err="1"/>
              <a:t>voluptate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esse </a:t>
            </a:r>
            <a:r>
              <a:rPr lang="it-IT" dirty="0" err="1"/>
              <a:t>cillum</a:t>
            </a:r>
            <a:r>
              <a:rPr lang="it-IT" dirty="0"/>
              <a:t> dolore </a:t>
            </a:r>
            <a:r>
              <a:rPr lang="it-IT" dirty="0" err="1"/>
              <a:t>eu</a:t>
            </a:r>
            <a:r>
              <a:rPr lang="it-IT" dirty="0"/>
              <a:t> </a:t>
            </a:r>
            <a:r>
              <a:rPr lang="it-IT" dirty="0" err="1"/>
              <a:t>fugiat</a:t>
            </a:r>
            <a:r>
              <a:rPr lang="it-IT" dirty="0"/>
              <a:t> nulla </a:t>
            </a:r>
            <a:r>
              <a:rPr lang="it-IT" dirty="0" err="1"/>
              <a:t>pariatur</a:t>
            </a:r>
            <a:r>
              <a:rPr lang="it-IT" dirty="0"/>
              <a:t>. </a:t>
            </a:r>
            <a:r>
              <a:rPr lang="it-IT" dirty="0" err="1"/>
              <a:t>Excepteur</a:t>
            </a:r>
            <a:r>
              <a:rPr lang="it-IT" dirty="0"/>
              <a:t> </a:t>
            </a:r>
            <a:r>
              <a:rPr lang="it-IT" dirty="0" err="1"/>
              <a:t>sint</a:t>
            </a:r>
            <a:r>
              <a:rPr lang="it-IT" dirty="0"/>
              <a:t> </a:t>
            </a:r>
            <a:r>
              <a:rPr lang="it-IT" dirty="0" err="1"/>
              <a:t>occaecat</a:t>
            </a:r>
            <a:r>
              <a:rPr lang="it-IT" dirty="0"/>
              <a:t> </a:t>
            </a:r>
            <a:r>
              <a:rPr lang="it-IT" dirty="0" err="1"/>
              <a:t>cupidatat</a:t>
            </a:r>
            <a:r>
              <a:rPr lang="it-IT" dirty="0"/>
              <a:t> non </a:t>
            </a:r>
            <a:r>
              <a:rPr lang="it-IT" dirty="0" err="1"/>
              <a:t>proident</a:t>
            </a:r>
            <a:r>
              <a:rPr lang="it-IT" dirty="0"/>
              <a:t>, </a:t>
            </a:r>
            <a:r>
              <a:rPr lang="it-IT" dirty="0" err="1"/>
              <a:t>sunt</a:t>
            </a:r>
            <a:r>
              <a:rPr lang="it-IT" dirty="0"/>
              <a:t> in culpa qui officia </a:t>
            </a:r>
            <a:r>
              <a:rPr lang="it-IT" dirty="0" err="1"/>
              <a:t>deserunt</a:t>
            </a:r>
            <a:r>
              <a:rPr lang="it-IT" dirty="0"/>
              <a:t> </a:t>
            </a:r>
            <a:r>
              <a:rPr lang="it-IT" dirty="0" err="1"/>
              <a:t>mollit</a:t>
            </a:r>
            <a:r>
              <a:rPr lang="it-IT" dirty="0"/>
              <a:t> </a:t>
            </a:r>
            <a:r>
              <a:rPr lang="it-IT" dirty="0" err="1"/>
              <a:t>anim</a:t>
            </a:r>
            <a:r>
              <a:rPr lang="it-IT" dirty="0"/>
              <a:t> id est </a:t>
            </a:r>
            <a:r>
              <a:rPr lang="it-IT" dirty="0" err="1"/>
              <a:t>laborum</a:t>
            </a:r>
            <a:endParaRPr lang="it-IT" dirty="0"/>
          </a:p>
          <a:p>
            <a:endParaRPr lang="it-IT" dirty="0"/>
          </a:p>
        </p:txBody>
      </p:sp>
      <p:sp>
        <p:nvSpPr>
          <p:cNvPr id="23" name="Segnaposto testo 22">
            <a:extLst>
              <a:ext uri="{FF2B5EF4-FFF2-40B4-BE49-F238E27FC236}">
                <a16:creationId xmlns:a16="http://schemas.microsoft.com/office/drawing/2014/main" id="{80C64E95-9C30-41D7-A2D3-FD5711B2FA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31243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F4EB57-DD54-4C50-BC2C-87B97D34A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808073"/>
            <a:ext cx="2163688" cy="840083"/>
          </a:xfrm>
        </p:spPr>
        <p:txBody>
          <a:bodyPr/>
          <a:lstStyle/>
          <a:p>
            <a:r>
              <a:rPr lang="it-IT" dirty="0"/>
              <a:t>Title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FBA6795-82C7-4A04-9652-3FC40ED742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964" y="39688"/>
            <a:ext cx="2383298" cy="365125"/>
          </a:xfrm>
        </p:spPr>
        <p:txBody>
          <a:bodyPr/>
          <a:lstStyle/>
          <a:p>
            <a:r>
              <a:rPr lang="it-IT"/>
              <a:t>POLITECNICO DI MILANO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59A3D1D-5786-48CC-A896-4D65D313F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6275" y="39688"/>
            <a:ext cx="8114744" cy="365125"/>
          </a:xfrm>
        </p:spPr>
        <p:txBody>
          <a:bodyPr/>
          <a:lstStyle/>
          <a:p>
            <a:r>
              <a:rPr lang="en-US"/>
              <a:t>Department of Electronics, Information and Bioengineering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31FD3CA-743A-492D-9E6A-C3421A86C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4538" y="39688"/>
            <a:ext cx="1042500" cy="365125"/>
          </a:xfrm>
        </p:spPr>
        <p:txBody>
          <a:bodyPr/>
          <a:lstStyle/>
          <a:p>
            <a:fld id="{3135EEA2-8D42-4D46-95A6-66E65FDC5EB1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EC7750BC-280D-4007-B570-4914E9262B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3" y="2060575"/>
            <a:ext cx="2163762" cy="4429125"/>
          </a:xfrm>
        </p:spPr>
        <p:txBody>
          <a:bodyPr>
            <a:normAutofit/>
          </a:bodyPr>
          <a:lstStyle/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labore et dolore magna </a:t>
            </a:r>
            <a:r>
              <a:rPr lang="it-IT" dirty="0" err="1"/>
              <a:t>aliqua</a:t>
            </a:r>
            <a:r>
              <a:rPr lang="it-IT" dirty="0"/>
              <a:t>. 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440EC385-FA9E-4CEC-A65D-5C27454359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16275" y="2060575"/>
            <a:ext cx="8640763" cy="4429125"/>
          </a:xfrm>
        </p:spPr>
        <p:txBody>
          <a:bodyPr>
            <a:normAutofit/>
          </a:bodyPr>
          <a:lstStyle/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labore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</a:t>
            </a:r>
            <a:r>
              <a:rPr lang="it-IT" dirty="0" err="1"/>
              <a:t>commodo</a:t>
            </a:r>
            <a:r>
              <a:rPr lang="it-IT" dirty="0"/>
              <a:t> </a:t>
            </a:r>
            <a:r>
              <a:rPr lang="it-IT" dirty="0" err="1"/>
              <a:t>consequat</a:t>
            </a:r>
            <a:r>
              <a:rPr lang="it-IT" dirty="0"/>
              <a:t>. </a:t>
            </a:r>
            <a:r>
              <a:rPr lang="it-IT" dirty="0" err="1"/>
              <a:t>Duis</a:t>
            </a:r>
            <a:r>
              <a:rPr lang="it-IT" dirty="0"/>
              <a:t> </a:t>
            </a:r>
            <a:r>
              <a:rPr lang="it-IT" dirty="0" err="1"/>
              <a:t>aute</a:t>
            </a:r>
            <a:r>
              <a:rPr lang="it-IT" dirty="0"/>
              <a:t> </a:t>
            </a:r>
            <a:r>
              <a:rPr lang="it-IT" dirty="0" err="1"/>
              <a:t>irure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in </a:t>
            </a:r>
            <a:r>
              <a:rPr lang="it-IT" dirty="0" err="1"/>
              <a:t>reprehenderit</a:t>
            </a:r>
            <a:r>
              <a:rPr lang="it-IT" dirty="0"/>
              <a:t> in </a:t>
            </a:r>
            <a:r>
              <a:rPr lang="it-IT" dirty="0" err="1"/>
              <a:t>voluptate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esse </a:t>
            </a:r>
            <a:r>
              <a:rPr lang="it-IT" dirty="0" err="1"/>
              <a:t>cillum</a:t>
            </a:r>
            <a:r>
              <a:rPr lang="it-IT" dirty="0"/>
              <a:t> dolore </a:t>
            </a:r>
            <a:r>
              <a:rPr lang="it-IT" dirty="0" err="1"/>
              <a:t>eu</a:t>
            </a:r>
            <a:r>
              <a:rPr lang="it-IT" dirty="0"/>
              <a:t> </a:t>
            </a:r>
            <a:r>
              <a:rPr lang="it-IT" dirty="0" err="1"/>
              <a:t>fugiat</a:t>
            </a:r>
            <a:r>
              <a:rPr lang="it-IT" dirty="0"/>
              <a:t> nulla </a:t>
            </a:r>
            <a:r>
              <a:rPr lang="it-IT" dirty="0" err="1"/>
              <a:t>pariatur</a:t>
            </a:r>
            <a:r>
              <a:rPr lang="it-IT" dirty="0"/>
              <a:t>. </a:t>
            </a:r>
            <a:r>
              <a:rPr lang="it-IT" dirty="0" err="1"/>
              <a:t>Excepteur</a:t>
            </a:r>
            <a:r>
              <a:rPr lang="it-IT" dirty="0"/>
              <a:t> </a:t>
            </a:r>
            <a:r>
              <a:rPr lang="it-IT" dirty="0" err="1"/>
              <a:t>sint</a:t>
            </a:r>
            <a:r>
              <a:rPr lang="it-IT" dirty="0"/>
              <a:t> </a:t>
            </a:r>
            <a:r>
              <a:rPr lang="it-IT" dirty="0" err="1"/>
              <a:t>occaecat</a:t>
            </a:r>
            <a:r>
              <a:rPr lang="it-IT" dirty="0"/>
              <a:t> </a:t>
            </a:r>
            <a:r>
              <a:rPr lang="it-IT" dirty="0" err="1"/>
              <a:t>cupidatat</a:t>
            </a:r>
            <a:r>
              <a:rPr lang="it-IT" dirty="0"/>
              <a:t> non </a:t>
            </a:r>
            <a:r>
              <a:rPr lang="it-IT" dirty="0" err="1"/>
              <a:t>proident</a:t>
            </a:r>
            <a:r>
              <a:rPr lang="it-IT" dirty="0"/>
              <a:t>, </a:t>
            </a:r>
            <a:r>
              <a:rPr lang="it-IT" dirty="0" err="1"/>
              <a:t>sunt</a:t>
            </a:r>
            <a:r>
              <a:rPr lang="it-IT" dirty="0"/>
              <a:t> in culpa qui officia </a:t>
            </a:r>
            <a:r>
              <a:rPr lang="it-IT" dirty="0" err="1"/>
              <a:t>deserunt</a:t>
            </a:r>
            <a:r>
              <a:rPr lang="it-IT" dirty="0"/>
              <a:t> </a:t>
            </a:r>
            <a:r>
              <a:rPr lang="it-IT" dirty="0" err="1"/>
              <a:t>mollit</a:t>
            </a:r>
            <a:r>
              <a:rPr lang="it-IT" dirty="0"/>
              <a:t> </a:t>
            </a:r>
            <a:r>
              <a:rPr lang="it-IT" dirty="0" err="1"/>
              <a:t>anim</a:t>
            </a:r>
            <a:r>
              <a:rPr lang="it-IT" dirty="0"/>
              <a:t> id est </a:t>
            </a:r>
            <a:r>
              <a:rPr lang="it-IT" dirty="0" err="1"/>
              <a:t>laborum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45072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3E319A-D89F-4C74-9449-89716F802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Table</a:t>
            </a:r>
            <a:endParaRPr lang="it-IT" dirty="0"/>
          </a:p>
        </p:txBody>
      </p:sp>
      <p:graphicFrame>
        <p:nvGraphicFramePr>
          <p:cNvPr id="7" name="Tabella 7">
            <a:extLst>
              <a:ext uri="{FF2B5EF4-FFF2-40B4-BE49-F238E27FC236}">
                <a16:creationId xmlns:a16="http://schemas.microsoft.com/office/drawing/2014/main" id="{8B354476-08B6-4F50-AB6C-252E0FB820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6664951"/>
              </p:ext>
            </p:extLst>
          </p:nvPr>
        </p:nvGraphicFramePr>
        <p:xfrm>
          <a:off x="334963" y="2060575"/>
          <a:ext cx="11522075" cy="3708400"/>
        </p:xfrm>
        <a:graphic>
          <a:graphicData uri="http://schemas.openxmlformats.org/drawingml/2006/table">
            <a:tbl>
              <a:tblPr firstRow="1" firstCol="1">
                <a:tableStyleId>{FABFCF23-3B69-468F-B69F-88F6DE6A72F2}</a:tableStyleId>
              </a:tblPr>
              <a:tblGrid>
                <a:gridCol w="2304415">
                  <a:extLst>
                    <a:ext uri="{9D8B030D-6E8A-4147-A177-3AD203B41FA5}">
                      <a16:colId xmlns:a16="http://schemas.microsoft.com/office/drawing/2014/main" val="2566041459"/>
                    </a:ext>
                  </a:extLst>
                </a:gridCol>
                <a:gridCol w="2304415">
                  <a:extLst>
                    <a:ext uri="{9D8B030D-6E8A-4147-A177-3AD203B41FA5}">
                      <a16:colId xmlns:a16="http://schemas.microsoft.com/office/drawing/2014/main" val="2230048493"/>
                    </a:ext>
                  </a:extLst>
                </a:gridCol>
                <a:gridCol w="2304415">
                  <a:extLst>
                    <a:ext uri="{9D8B030D-6E8A-4147-A177-3AD203B41FA5}">
                      <a16:colId xmlns:a16="http://schemas.microsoft.com/office/drawing/2014/main" val="100590840"/>
                    </a:ext>
                  </a:extLst>
                </a:gridCol>
                <a:gridCol w="2304415">
                  <a:extLst>
                    <a:ext uri="{9D8B030D-6E8A-4147-A177-3AD203B41FA5}">
                      <a16:colId xmlns:a16="http://schemas.microsoft.com/office/drawing/2014/main" val="2865799004"/>
                    </a:ext>
                  </a:extLst>
                </a:gridCol>
                <a:gridCol w="2304415">
                  <a:extLst>
                    <a:ext uri="{9D8B030D-6E8A-4147-A177-3AD203B41FA5}">
                      <a16:colId xmlns:a16="http://schemas.microsoft.com/office/drawing/2014/main" val="21014928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dirty="0">
                          <a:solidFill>
                            <a:schemeClr val="tx2"/>
                          </a:solidFill>
                        </a:rPr>
                        <a:t>AAAA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dirty="0">
                          <a:solidFill>
                            <a:schemeClr val="tx2"/>
                          </a:solidFill>
                        </a:rPr>
                        <a:t>AAAA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dirty="0">
                          <a:solidFill>
                            <a:schemeClr val="tx2"/>
                          </a:solidFill>
                        </a:rPr>
                        <a:t>AAAA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dirty="0">
                          <a:solidFill>
                            <a:schemeClr val="tx2"/>
                          </a:solidFill>
                        </a:rPr>
                        <a:t>AAAA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095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 err="1"/>
                        <a:t>Lorem</a:t>
                      </a:r>
                      <a:r>
                        <a:rPr lang="it-IT" sz="1200" dirty="0"/>
                        <a:t> </a:t>
                      </a:r>
                      <a:r>
                        <a:rPr lang="it-IT" sz="1200" dirty="0" err="1"/>
                        <a:t>ipsum</a:t>
                      </a:r>
                      <a:endParaRPr lang="it-IT" sz="12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812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nrope"/>
                          <a:ea typeface="+mn-ea"/>
                          <a:cs typeface="+mn-cs"/>
                        </a:rPr>
                        <a:t>Lorem</a:t>
                      </a:r>
                      <a:r>
                        <a:rPr kumimoji="0" lang="it-IT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nrope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nrope"/>
                          <a:ea typeface="+mn-ea"/>
                          <a:cs typeface="+mn-cs"/>
                        </a:rPr>
                        <a:t>ipsum</a:t>
                      </a:r>
                      <a:endParaRPr kumimoji="0" lang="it-IT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anrope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621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nrope"/>
                          <a:ea typeface="+mn-ea"/>
                          <a:cs typeface="+mn-cs"/>
                        </a:rPr>
                        <a:t>Lorem</a:t>
                      </a:r>
                      <a:r>
                        <a:rPr kumimoji="0" lang="it-IT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nrope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nrope"/>
                          <a:ea typeface="+mn-ea"/>
                          <a:cs typeface="+mn-cs"/>
                        </a:rPr>
                        <a:t>ipsum</a:t>
                      </a:r>
                      <a:endParaRPr kumimoji="0" lang="it-IT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anrope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082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nrope"/>
                          <a:ea typeface="+mn-ea"/>
                          <a:cs typeface="+mn-cs"/>
                        </a:rPr>
                        <a:t>Lorem ipsum</a:t>
                      </a:r>
                      <a:endParaRPr kumimoji="0" lang="it-IT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anrope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194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nrope"/>
                          <a:ea typeface="+mn-ea"/>
                          <a:cs typeface="+mn-cs"/>
                        </a:rPr>
                        <a:t>Lorem</a:t>
                      </a:r>
                      <a:r>
                        <a:rPr kumimoji="0" lang="it-IT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nrope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nrope"/>
                          <a:ea typeface="+mn-ea"/>
                          <a:cs typeface="+mn-cs"/>
                        </a:rPr>
                        <a:t>ipsum</a:t>
                      </a:r>
                      <a:endParaRPr kumimoji="0" lang="it-IT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anrope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420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nrope"/>
                          <a:ea typeface="+mn-ea"/>
                          <a:cs typeface="+mn-cs"/>
                        </a:rPr>
                        <a:t>Lorem</a:t>
                      </a:r>
                      <a:r>
                        <a:rPr kumimoji="0" lang="it-IT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nrope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nrope"/>
                          <a:ea typeface="+mn-ea"/>
                          <a:cs typeface="+mn-cs"/>
                        </a:rPr>
                        <a:t>ipsum</a:t>
                      </a:r>
                      <a:endParaRPr kumimoji="0" lang="it-IT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anrope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430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nrope"/>
                          <a:ea typeface="+mn-ea"/>
                          <a:cs typeface="+mn-cs"/>
                        </a:rPr>
                        <a:t>Lorem</a:t>
                      </a:r>
                      <a:r>
                        <a:rPr kumimoji="0" lang="it-IT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nrope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nrope"/>
                          <a:ea typeface="+mn-ea"/>
                          <a:cs typeface="+mn-cs"/>
                        </a:rPr>
                        <a:t>ipsum</a:t>
                      </a:r>
                      <a:endParaRPr kumimoji="0" lang="it-IT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anrope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401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nrope"/>
                          <a:ea typeface="+mn-ea"/>
                          <a:cs typeface="+mn-cs"/>
                        </a:rPr>
                        <a:t>Lorem</a:t>
                      </a:r>
                      <a:r>
                        <a:rPr kumimoji="0" lang="it-IT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nrope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nrope"/>
                          <a:ea typeface="+mn-ea"/>
                          <a:cs typeface="+mn-cs"/>
                        </a:rPr>
                        <a:t>ipsum</a:t>
                      </a:r>
                      <a:endParaRPr kumimoji="0" lang="it-IT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anrope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523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nrope"/>
                          <a:ea typeface="+mn-ea"/>
                          <a:cs typeface="+mn-cs"/>
                        </a:rPr>
                        <a:t>Lorem</a:t>
                      </a:r>
                      <a:r>
                        <a:rPr kumimoji="0" lang="it-IT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nrope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nrope"/>
                          <a:ea typeface="+mn-ea"/>
                          <a:cs typeface="+mn-cs"/>
                        </a:rPr>
                        <a:t>ipsum</a:t>
                      </a:r>
                      <a:endParaRPr kumimoji="0" lang="it-IT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anrope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601869"/>
                  </a:ext>
                </a:extLst>
              </a:tr>
            </a:tbl>
          </a:graphicData>
        </a:graphic>
      </p:graphicFrame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47AB3C3-16F1-401B-AC7F-30A4BC026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POLITECNICO DI MILANO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781B543-27FA-40BF-80D2-70A5C86F5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Electronics, Information and Bioengineering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504F4F-CE2E-44A4-B26C-9838CBD28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t>14</a:t>
            </a:fld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2DD8DB8-7A60-4AD5-9278-CF4889D2C0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it-IT" dirty="0"/>
              <a:t>Note</a:t>
            </a:r>
          </a:p>
        </p:txBody>
      </p:sp>
    </p:spTree>
    <p:extLst>
      <p:ext uri="{BB962C8B-B14F-4D97-AF65-F5344CB8AC3E}">
        <p14:creationId xmlns:p14="http://schemas.microsoft.com/office/powerpoint/2010/main" val="1717373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3E319A-D89F-4C74-9449-89716F802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Table</a:t>
            </a:r>
            <a:r>
              <a:rPr lang="it-IT" dirty="0"/>
              <a:t> + text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47AB3C3-16F1-401B-AC7F-30A4BC026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POLITECNICO DI MILANO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781B543-27FA-40BF-80D2-70A5C86F5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Electronics, Information and Bioengineering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504F4F-CE2E-44A4-B26C-9838CBD28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18BB54F-418E-49F1-9AA7-95A8029819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</p:txBody>
      </p:sp>
      <p:graphicFrame>
        <p:nvGraphicFramePr>
          <p:cNvPr id="7" name="Tabella 7">
            <a:extLst>
              <a:ext uri="{FF2B5EF4-FFF2-40B4-BE49-F238E27FC236}">
                <a16:creationId xmlns:a16="http://schemas.microsoft.com/office/drawing/2014/main" id="{8B354476-08B6-4F50-AB6C-252E0FB820A0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3592620188"/>
              </p:ext>
            </p:extLst>
          </p:nvPr>
        </p:nvGraphicFramePr>
        <p:xfrm>
          <a:off x="3216275" y="2060575"/>
          <a:ext cx="8640760" cy="3708400"/>
        </p:xfrm>
        <a:graphic>
          <a:graphicData uri="http://schemas.openxmlformats.org/drawingml/2006/table">
            <a:tbl>
              <a:tblPr firstRow="1" firstCol="1">
                <a:tableStyleId>{FABFCF23-3B69-468F-B69F-88F6DE6A72F2}</a:tableStyleId>
              </a:tblPr>
              <a:tblGrid>
                <a:gridCol w="1728152">
                  <a:extLst>
                    <a:ext uri="{9D8B030D-6E8A-4147-A177-3AD203B41FA5}">
                      <a16:colId xmlns:a16="http://schemas.microsoft.com/office/drawing/2014/main" val="2566041459"/>
                    </a:ext>
                  </a:extLst>
                </a:gridCol>
                <a:gridCol w="1728152">
                  <a:extLst>
                    <a:ext uri="{9D8B030D-6E8A-4147-A177-3AD203B41FA5}">
                      <a16:colId xmlns:a16="http://schemas.microsoft.com/office/drawing/2014/main" val="2230048493"/>
                    </a:ext>
                  </a:extLst>
                </a:gridCol>
                <a:gridCol w="1728152">
                  <a:extLst>
                    <a:ext uri="{9D8B030D-6E8A-4147-A177-3AD203B41FA5}">
                      <a16:colId xmlns:a16="http://schemas.microsoft.com/office/drawing/2014/main" val="100590840"/>
                    </a:ext>
                  </a:extLst>
                </a:gridCol>
                <a:gridCol w="1728152">
                  <a:extLst>
                    <a:ext uri="{9D8B030D-6E8A-4147-A177-3AD203B41FA5}">
                      <a16:colId xmlns:a16="http://schemas.microsoft.com/office/drawing/2014/main" val="2865799004"/>
                    </a:ext>
                  </a:extLst>
                </a:gridCol>
                <a:gridCol w="1728152">
                  <a:extLst>
                    <a:ext uri="{9D8B030D-6E8A-4147-A177-3AD203B41FA5}">
                      <a16:colId xmlns:a16="http://schemas.microsoft.com/office/drawing/2014/main" val="21014928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dirty="0">
                          <a:solidFill>
                            <a:schemeClr val="tx2"/>
                          </a:solidFill>
                        </a:rPr>
                        <a:t>AAAA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dirty="0">
                          <a:solidFill>
                            <a:schemeClr val="tx2"/>
                          </a:solidFill>
                        </a:rPr>
                        <a:t>AAAA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dirty="0">
                          <a:solidFill>
                            <a:schemeClr val="tx2"/>
                          </a:solidFill>
                        </a:rPr>
                        <a:t>AAAA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dirty="0">
                          <a:solidFill>
                            <a:schemeClr val="tx2"/>
                          </a:solidFill>
                        </a:rPr>
                        <a:t>AAAA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095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 err="1"/>
                        <a:t>Lorem</a:t>
                      </a:r>
                      <a:r>
                        <a:rPr lang="it-IT" sz="1200" dirty="0"/>
                        <a:t> </a:t>
                      </a:r>
                      <a:r>
                        <a:rPr lang="it-IT" sz="1200" dirty="0" err="1"/>
                        <a:t>ipsum</a:t>
                      </a:r>
                      <a:endParaRPr lang="it-IT" sz="12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812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nrope"/>
                          <a:ea typeface="+mn-ea"/>
                          <a:cs typeface="+mn-cs"/>
                        </a:rPr>
                        <a:t>Lorem</a:t>
                      </a:r>
                      <a:r>
                        <a:rPr kumimoji="0" lang="it-IT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nrope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nrope"/>
                          <a:ea typeface="+mn-ea"/>
                          <a:cs typeface="+mn-cs"/>
                        </a:rPr>
                        <a:t>ipsum</a:t>
                      </a:r>
                      <a:endParaRPr kumimoji="0" lang="it-IT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anrope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621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nrope"/>
                          <a:ea typeface="+mn-ea"/>
                          <a:cs typeface="+mn-cs"/>
                        </a:rPr>
                        <a:t>Lorem</a:t>
                      </a:r>
                      <a:r>
                        <a:rPr kumimoji="0" lang="it-IT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nrope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nrope"/>
                          <a:ea typeface="+mn-ea"/>
                          <a:cs typeface="+mn-cs"/>
                        </a:rPr>
                        <a:t>ipsum</a:t>
                      </a:r>
                      <a:endParaRPr kumimoji="0" lang="it-IT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anrope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082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nrope"/>
                          <a:ea typeface="+mn-ea"/>
                          <a:cs typeface="+mn-cs"/>
                        </a:rPr>
                        <a:t>Lorem</a:t>
                      </a:r>
                      <a:r>
                        <a:rPr kumimoji="0" lang="it-IT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nrope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nrope"/>
                          <a:ea typeface="+mn-ea"/>
                          <a:cs typeface="+mn-cs"/>
                        </a:rPr>
                        <a:t>ipsum</a:t>
                      </a:r>
                      <a:endParaRPr kumimoji="0" lang="it-IT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anrope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194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nrope"/>
                          <a:ea typeface="+mn-ea"/>
                          <a:cs typeface="+mn-cs"/>
                        </a:rPr>
                        <a:t>Lorem</a:t>
                      </a:r>
                      <a:r>
                        <a:rPr kumimoji="0" lang="it-IT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nrope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nrope"/>
                          <a:ea typeface="+mn-ea"/>
                          <a:cs typeface="+mn-cs"/>
                        </a:rPr>
                        <a:t>ipsum</a:t>
                      </a:r>
                      <a:endParaRPr kumimoji="0" lang="it-IT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anrope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420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nrope"/>
                          <a:ea typeface="+mn-ea"/>
                          <a:cs typeface="+mn-cs"/>
                        </a:rPr>
                        <a:t>Lorem</a:t>
                      </a:r>
                      <a:r>
                        <a:rPr kumimoji="0" lang="it-IT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nrope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nrope"/>
                          <a:ea typeface="+mn-ea"/>
                          <a:cs typeface="+mn-cs"/>
                        </a:rPr>
                        <a:t>ipsum</a:t>
                      </a:r>
                      <a:endParaRPr kumimoji="0" lang="it-IT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anrope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430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nrope"/>
                          <a:ea typeface="+mn-ea"/>
                          <a:cs typeface="+mn-cs"/>
                        </a:rPr>
                        <a:t>Lorem</a:t>
                      </a:r>
                      <a:r>
                        <a:rPr kumimoji="0" lang="it-IT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nrope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nrope"/>
                          <a:ea typeface="+mn-ea"/>
                          <a:cs typeface="+mn-cs"/>
                        </a:rPr>
                        <a:t>ipsum</a:t>
                      </a:r>
                      <a:endParaRPr kumimoji="0" lang="it-IT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anrope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401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nrope"/>
                          <a:ea typeface="+mn-ea"/>
                          <a:cs typeface="+mn-cs"/>
                        </a:rPr>
                        <a:t>Lorem</a:t>
                      </a:r>
                      <a:r>
                        <a:rPr kumimoji="0" lang="it-IT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nrope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nrope"/>
                          <a:ea typeface="+mn-ea"/>
                          <a:cs typeface="+mn-cs"/>
                        </a:rPr>
                        <a:t>ipsum</a:t>
                      </a:r>
                      <a:endParaRPr kumimoji="0" lang="it-IT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anrope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523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nrope"/>
                          <a:ea typeface="+mn-ea"/>
                          <a:cs typeface="+mn-cs"/>
                        </a:rPr>
                        <a:t>Lorem</a:t>
                      </a:r>
                      <a:r>
                        <a:rPr kumimoji="0" lang="it-IT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nrope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nrope"/>
                          <a:ea typeface="+mn-ea"/>
                          <a:cs typeface="+mn-cs"/>
                        </a:rPr>
                        <a:t>ipsum</a:t>
                      </a:r>
                      <a:endParaRPr kumimoji="0" lang="it-IT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anrope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601869"/>
                  </a:ext>
                </a:extLst>
              </a:tr>
            </a:tbl>
          </a:graphicData>
        </a:graphic>
      </p:graphicFrame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B4DFB5A2-8B5F-4F44-8560-0D22A2E455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it-IT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057381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EA024F-397F-4B34-9B5A-9C471DB05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Chart</a:t>
            </a:r>
          </a:p>
        </p:txBody>
      </p:sp>
      <p:graphicFrame>
        <p:nvGraphicFramePr>
          <p:cNvPr id="13" name="Segnaposto contenuto 12">
            <a:extLst>
              <a:ext uri="{FF2B5EF4-FFF2-40B4-BE49-F238E27FC236}">
                <a16:creationId xmlns:a16="http://schemas.microsoft.com/office/drawing/2014/main" id="{CAB9A71E-B46B-48C0-BFE1-8D0FAD449D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4644760"/>
              </p:ext>
            </p:extLst>
          </p:nvPr>
        </p:nvGraphicFramePr>
        <p:xfrm>
          <a:off x="334963" y="2060575"/>
          <a:ext cx="11522075" cy="414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CA864CA-13EC-4D55-B63D-CAA39D6C6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POLITECNICO DI MILANO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CCD554D-9FC0-4D68-AC72-AE3C95194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Electronics, Information and Bioengineering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8BC3752-7881-4FE5-8377-3A55DE1DB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B737F259-CDAD-44F7-9554-75C8BC48D2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it-IT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664636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>
            <a:extLst>
              <a:ext uri="{FF2B5EF4-FFF2-40B4-BE49-F238E27FC236}">
                <a16:creationId xmlns:a16="http://schemas.microsoft.com/office/drawing/2014/main" id="{02F3C092-A060-47AD-A7DF-806B1EBF7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Chart + text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4185EEC-99F5-402A-BFC9-893B9D7A7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POLITECNICO DI MILANO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5265B58-26ED-481F-9327-E79758C6E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Electronics, Information and Bioengineering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5C3048B-A475-42D8-93B7-8D1511850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894592A3-0A09-48A6-B78F-1F965F4948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</p:txBody>
      </p:sp>
      <p:graphicFrame>
        <p:nvGraphicFramePr>
          <p:cNvPr id="10" name="Segnaposto contenuto 9">
            <a:extLst>
              <a:ext uri="{FF2B5EF4-FFF2-40B4-BE49-F238E27FC236}">
                <a16:creationId xmlns:a16="http://schemas.microsoft.com/office/drawing/2014/main" id="{3E6A9252-E6F2-4D7E-AA89-329F0009C262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348872168"/>
              </p:ext>
            </p:extLst>
          </p:nvPr>
        </p:nvGraphicFramePr>
        <p:xfrm>
          <a:off x="3216275" y="2060575"/>
          <a:ext cx="8640763" cy="3997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1AD196C9-A785-49F0-8755-081A9A136E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it-IT" dirty="0"/>
              <a:t>Source: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5BFE5D7-EA21-4FDE-92D8-45755A6B2580}"/>
              </a:ext>
            </a:extLst>
          </p:cNvPr>
          <p:cNvSpPr txBox="1"/>
          <p:nvPr/>
        </p:nvSpPr>
        <p:spPr>
          <a:xfrm>
            <a:off x="9487511" y="3367209"/>
            <a:ext cx="1714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/>
              <a:t>00</a:t>
            </a:r>
          </a:p>
          <a:p>
            <a:pPr algn="r"/>
            <a:r>
              <a:rPr lang="it-IT" sz="1200" dirty="0" err="1"/>
              <a:t>Lorem</a:t>
            </a:r>
            <a:r>
              <a:rPr lang="it-IT" sz="1200" dirty="0"/>
              <a:t> </a:t>
            </a:r>
            <a:r>
              <a:rPr lang="it-IT" sz="1200" dirty="0" err="1"/>
              <a:t>ipsum</a:t>
            </a:r>
            <a:endParaRPr lang="it-IT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26C4BBA-722E-4E05-8365-245E69A29DB1}"/>
              </a:ext>
            </a:extLst>
          </p:cNvPr>
          <p:cNvSpPr txBox="1"/>
          <p:nvPr/>
        </p:nvSpPr>
        <p:spPr>
          <a:xfrm>
            <a:off x="3559175" y="2778126"/>
            <a:ext cx="1714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00</a:t>
            </a:r>
          </a:p>
          <a:p>
            <a:r>
              <a:rPr lang="it-IT" sz="1200" dirty="0" err="1"/>
              <a:t>Lorem</a:t>
            </a:r>
            <a:r>
              <a:rPr lang="it-IT" sz="1200" dirty="0"/>
              <a:t> </a:t>
            </a:r>
            <a:r>
              <a:rPr lang="it-IT" sz="1200" dirty="0" err="1"/>
              <a:t>ipsum</a:t>
            </a:r>
            <a:endParaRPr lang="it-IT" dirty="0"/>
          </a:p>
        </p:txBody>
      </p: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0F6638FC-DA09-4ACC-87BC-FEF6784B5087}"/>
              </a:ext>
            </a:extLst>
          </p:cNvPr>
          <p:cNvCxnSpPr>
            <a:cxnSpLocks/>
          </p:cNvCxnSpPr>
          <p:nvPr/>
        </p:nvCxnSpPr>
        <p:spPr>
          <a:xfrm>
            <a:off x="9038492" y="3301668"/>
            <a:ext cx="20749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80D0EF9C-548E-442F-A04C-420FCD02F2DD}"/>
              </a:ext>
            </a:extLst>
          </p:cNvPr>
          <p:cNvCxnSpPr>
            <a:cxnSpLocks/>
          </p:cNvCxnSpPr>
          <p:nvPr/>
        </p:nvCxnSpPr>
        <p:spPr>
          <a:xfrm>
            <a:off x="3622430" y="2699238"/>
            <a:ext cx="24882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EDEDE847-D84B-4B65-9C49-4F215BCB00A4}"/>
              </a:ext>
            </a:extLst>
          </p:cNvPr>
          <p:cNvSpPr txBox="1"/>
          <p:nvPr/>
        </p:nvSpPr>
        <p:spPr>
          <a:xfrm>
            <a:off x="9487511" y="5314548"/>
            <a:ext cx="1714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/>
              <a:t>00</a:t>
            </a:r>
          </a:p>
          <a:p>
            <a:pPr algn="r"/>
            <a:r>
              <a:rPr lang="it-IT" sz="1200" dirty="0" err="1"/>
              <a:t>Lorem</a:t>
            </a:r>
            <a:r>
              <a:rPr lang="it-IT" sz="1200" dirty="0"/>
              <a:t> </a:t>
            </a:r>
            <a:r>
              <a:rPr lang="it-IT" sz="1200" dirty="0" err="1"/>
              <a:t>ipsum</a:t>
            </a:r>
            <a:endParaRPr lang="it-IT" dirty="0"/>
          </a:p>
        </p:txBody>
      </p: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6406D484-9CBE-42D3-900F-7357C58A8607}"/>
              </a:ext>
            </a:extLst>
          </p:cNvPr>
          <p:cNvCxnSpPr>
            <a:cxnSpLocks/>
          </p:cNvCxnSpPr>
          <p:nvPr/>
        </p:nvCxnSpPr>
        <p:spPr>
          <a:xfrm>
            <a:off x="8792308" y="5249007"/>
            <a:ext cx="2321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38141178-EB56-4021-B0F2-A745B77ECB07}"/>
              </a:ext>
            </a:extLst>
          </p:cNvPr>
          <p:cNvSpPr txBox="1"/>
          <p:nvPr/>
        </p:nvSpPr>
        <p:spPr>
          <a:xfrm>
            <a:off x="9487511" y="2377917"/>
            <a:ext cx="1714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/>
              <a:t>00</a:t>
            </a:r>
          </a:p>
          <a:p>
            <a:pPr algn="r"/>
            <a:r>
              <a:rPr lang="it-IT" sz="1200" dirty="0" err="1"/>
              <a:t>Lorem</a:t>
            </a:r>
            <a:r>
              <a:rPr lang="it-IT" sz="1200" dirty="0"/>
              <a:t> </a:t>
            </a:r>
            <a:r>
              <a:rPr lang="it-IT" sz="1200" dirty="0" err="1"/>
              <a:t>ipsum</a:t>
            </a:r>
            <a:endParaRPr lang="it-IT" dirty="0"/>
          </a:p>
        </p:txBody>
      </p: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8F38F139-E6F1-43AD-96EF-A6D114B742AD}"/>
              </a:ext>
            </a:extLst>
          </p:cNvPr>
          <p:cNvCxnSpPr>
            <a:cxnSpLocks/>
          </p:cNvCxnSpPr>
          <p:nvPr/>
        </p:nvCxnSpPr>
        <p:spPr>
          <a:xfrm>
            <a:off x="7981476" y="2312376"/>
            <a:ext cx="313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921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501520-C777-4446-B7CE-4A3A7122F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Subsection</a:t>
            </a:r>
            <a:r>
              <a:rPr lang="it-IT" dirty="0"/>
              <a:t> 1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65B4D1CD-F185-455E-B1F3-9C933669C0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01.1</a:t>
            </a:r>
          </a:p>
        </p:txBody>
      </p:sp>
    </p:spTree>
    <p:extLst>
      <p:ext uri="{BB962C8B-B14F-4D97-AF65-F5344CB8AC3E}">
        <p14:creationId xmlns:p14="http://schemas.microsoft.com/office/powerpoint/2010/main" val="1197054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155737F0-46F4-4FB7-A5C9-CE6C5446A8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solidFill>
            <a:schemeClr val="bg1">
              <a:lumMod val="65000"/>
            </a:schemeClr>
          </a:solidFill>
        </p:spPr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56E0D83D-0865-4755-9913-0076A8E46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Title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43A8A72-A0C5-4EA6-8BD1-6BB7CFCF5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POLITECNICO DI MILANO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3A3CC5F-83BE-4D5C-8F39-B57953F69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Electronics, Information and Bioengineering</a:t>
            </a: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B397B4C-767A-447C-AD42-1663DBFA2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t>19</a:t>
            </a:fld>
            <a:endParaRPr lang="it-IT"/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E88B5ED9-0CC4-413F-AB38-6F8B641145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labore et dolore magna </a:t>
            </a:r>
            <a:r>
              <a:rPr lang="it-IT" dirty="0" err="1"/>
              <a:t>aliqua</a:t>
            </a:r>
            <a:r>
              <a:rPr lang="it-IT" dirty="0"/>
              <a:t>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5689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026BBB7E-2B72-48A5-B8AC-092CE1F3CB5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it-IT" dirty="0"/>
              <a:t>02.07.2024 |  Mario Rossi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139C8332-124C-4AAA-8F96-961CED6E6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Presentation</a:t>
            </a:r>
            <a:br>
              <a:rPr lang="it-IT" dirty="0"/>
            </a:br>
            <a:r>
              <a:rPr lang="it-IT" dirty="0"/>
              <a:t>Title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E8F3106-4004-41D3-BA3F-38D2275DDBC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it-IT" dirty="0" err="1"/>
              <a:t>Subtitle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303804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8C51D4D-C61A-4D26-B9C0-A54B0FAFCF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solidFill>
            <a:schemeClr val="bg1">
              <a:lumMod val="65000"/>
            </a:schemeClr>
          </a:solidFill>
        </p:spPr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56E0D83D-0865-4755-9913-0076A8E46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Title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43A8A72-A0C5-4EA6-8BD1-6BB7CFCF5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POLITECNICO DI MILANO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3A3CC5F-83BE-4D5C-8F39-B57953F69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Electronics, Information and Bioengineering</a:t>
            </a: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B397B4C-767A-447C-AD42-1663DBFA2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t>20</a:t>
            </a:fld>
            <a:endParaRPr lang="it-IT"/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E88B5ED9-0CC4-413F-AB38-6F8B641145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labore et dolore magna </a:t>
            </a:r>
            <a:r>
              <a:rPr lang="it-IT" dirty="0" err="1"/>
              <a:t>aliqua</a:t>
            </a:r>
            <a:r>
              <a:rPr lang="it-IT" dirty="0"/>
              <a:t>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7202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98C2D2E6-A604-4CB9-87C8-5DDF6496C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Title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79D6508-55A2-45DA-A845-1A27A82D7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POLITECNICO DI MILANO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67BBB02-5B04-4173-9F01-B0A1B9F67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Electronics, Information and Bioengineering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B5CD90-B289-4BA3-B0EE-2AC5903EB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t>21</a:t>
            </a:fld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4357F21E-A009-4047-9DDB-3188867C3A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4963" y="2060575"/>
            <a:ext cx="6149727" cy="4429125"/>
          </a:xfrm>
        </p:spPr>
        <p:txBody>
          <a:bodyPr/>
          <a:lstStyle/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labore et dolore magna </a:t>
            </a:r>
            <a:r>
              <a:rPr lang="it-IT" dirty="0" err="1"/>
              <a:t>aliqua</a:t>
            </a:r>
            <a:r>
              <a:rPr lang="it-IT" dirty="0"/>
              <a:t>. 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357B158D-4A25-4891-B578-E93095036E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C556B372-6485-4E62-907C-3847267614C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1226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B8630E-A101-4BC1-8625-5153DDD95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Title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60C1715-CF46-430E-9169-589987BC6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POLITECNICO DI MILANO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4D35F4A-E4D0-411A-8955-9DB9B8BD7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Electronics, Information and Bioengineering</a:t>
            </a: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86D8665-998B-4EC7-B684-B90CC737A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t>22</a:t>
            </a:fld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1C2F7733-8440-4BB9-95FD-BAF0791507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4963" y="2060575"/>
            <a:ext cx="6166506" cy="4429125"/>
          </a:xfrm>
        </p:spPr>
        <p:txBody>
          <a:bodyPr/>
          <a:lstStyle/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labore et dolore magna </a:t>
            </a:r>
            <a:r>
              <a:rPr lang="it-IT" dirty="0" err="1"/>
              <a:t>aliqua</a:t>
            </a:r>
            <a:r>
              <a:rPr lang="it-IT" dirty="0"/>
              <a:t>. 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83246FE3-434F-4422-8BC6-64320FD5B8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C317DBB3-4426-4F62-9ED4-0BD1D27F74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</p:txBody>
      </p:sp>
      <p:sp>
        <p:nvSpPr>
          <p:cNvPr id="13" name="Segnaposto contenuto 12">
            <a:extLst>
              <a:ext uri="{FF2B5EF4-FFF2-40B4-BE49-F238E27FC236}">
                <a16:creationId xmlns:a16="http://schemas.microsoft.com/office/drawing/2014/main" id="{16B37D01-B013-4F8E-8700-0221731D8EC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it-IT"/>
          </a:p>
        </p:txBody>
      </p:sp>
      <p:sp>
        <p:nvSpPr>
          <p:cNvPr id="14" name="Segnaposto contenuto 13">
            <a:extLst>
              <a:ext uri="{FF2B5EF4-FFF2-40B4-BE49-F238E27FC236}">
                <a16:creationId xmlns:a16="http://schemas.microsoft.com/office/drawing/2014/main" id="{C2D65625-A1B3-4910-84F4-4D71ED7E022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61346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252F77-3045-45B1-A040-95AA75E87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Title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3F6FD54-E3DD-414E-996C-F395F7C49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POLITECNICO DI MILANO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DC37F39-D3C4-417E-8289-00689A844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Electronics, Information and Bioengineering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D9EA6B7-78CB-488A-BE13-0EE1B1019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23</a:t>
            </a:fld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F01B371A-50C7-4336-B574-5656CA819C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DA1D2CFB-F083-4C65-88CD-B238907AD1A6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it-IT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6C77C23D-6260-4919-B0DD-A22A2C1EB6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8024BDDE-0806-4CB6-8AA9-576068767F62}"/>
              </a:ext>
            </a:extLst>
          </p:cNvPr>
          <p:cNvSpPr>
            <a:spLocks noGrp="1"/>
          </p:cNvSpPr>
          <p:nvPr>
            <p:ph idx="17"/>
          </p:nvPr>
        </p:nvSpPr>
        <p:spPr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it-IT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4E2A6CD4-B4C5-4CEF-8138-D683DCED0F2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85054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501520-C777-4446-B7CE-4A3A7122F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6275" y="1418313"/>
            <a:ext cx="8640763" cy="1284268"/>
          </a:xfrm>
        </p:spPr>
        <p:txBody>
          <a:bodyPr/>
          <a:lstStyle/>
          <a:p>
            <a:r>
              <a:rPr lang="it-IT" dirty="0" err="1"/>
              <a:t>Subsection</a:t>
            </a:r>
            <a:r>
              <a:rPr lang="it-IT" dirty="0"/>
              <a:t> 2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65B4D1CD-F185-455E-B1F3-9C933669C0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20808" y="3961597"/>
            <a:ext cx="3636230" cy="2359025"/>
          </a:xfrm>
        </p:spPr>
        <p:txBody>
          <a:bodyPr/>
          <a:lstStyle/>
          <a:p>
            <a:r>
              <a:rPr lang="it-IT" dirty="0"/>
              <a:t>01.2</a:t>
            </a:r>
          </a:p>
        </p:txBody>
      </p:sp>
    </p:spTree>
    <p:extLst>
      <p:ext uri="{BB962C8B-B14F-4D97-AF65-F5344CB8AC3E}">
        <p14:creationId xmlns:p14="http://schemas.microsoft.com/office/powerpoint/2010/main" val="2932283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A029A5-AA56-4BF5-BB46-EF67A941E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Title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AD0C515-DE12-4255-9844-493124265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POLITECNICO DI MILANO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FB73988-78E4-4327-AADB-8CB48EF2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Electronics, Information and Bioengineering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B230278-33E7-4CAC-BC88-8A9215AFE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25</a:t>
            </a:fld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ED56311E-6CBA-4C20-9AE1-FCE2FA673C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labore et dolore magna </a:t>
            </a:r>
            <a:r>
              <a:rPr lang="it-IT" dirty="0" err="1"/>
              <a:t>aliqua</a:t>
            </a:r>
            <a:r>
              <a:rPr lang="it-IT" dirty="0"/>
              <a:t>. 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D2D0CA00-1685-45E4-B3C7-89473BCCF0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labore et dolore magna </a:t>
            </a:r>
            <a:r>
              <a:rPr lang="it-IT" dirty="0" err="1"/>
              <a:t>aliqua</a:t>
            </a:r>
            <a:r>
              <a:rPr lang="it-IT" dirty="0"/>
              <a:t>. 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2474F3F6-B275-4439-B312-A6F07DA7D5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 dirty="0"/>
              <a:t>Title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9AB5BA28-3D03-4188-B7B9-4B50DE7E39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it-IT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6022488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A029A5-AA56-4BF5-BB46-EF67A941E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Title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AD0C515-DE12-4255-9844-493124265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POLITECNICO DI MILANO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FB73988-78E4-4327-AADB-8CB48EF2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Electronics, Information and Bioengineering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B230278-33E7-4CAC-BC88-8A9215AFE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26</a:t>
            </a:fld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ED56311E-6CBA-4C20-9AE1-FCE2FA673C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labore et dolore magna </a:t>
            </a:r>
            <a:r>
              <a:rPr lang="it-IT" dirty="0" err="1"/>
              <a:t>aliqua</a:t>
            </a:r>
            <a:r>
              <a:rPr lang="it-IT" dirty="0"/>
              <a:t>. </a:t>
            </a:r>
          </a:p>
          <a:p>
            <a:endParaRPr lang="it-IT" dirty="0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D2D0CA00-1685-45E4-B3C7-89473BCCF0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it-IT" dirty="0"/>
              <a:t>Title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2474F3F6-B275-4439-B312-A6F07DA7D5F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labore et dolore magna </a:t>
            </a:r>
            <a:r>
              <a:rPr lang="it-IT" dirty="0" err="1"/>
              <a:t>aliqua</a:t>
            </a:r>
            <a:r>
              <a:rPr lang="it-IT" dirty="0"/>
              <a:t>. </a:t>
            </a:r>
          </a:p>
          <a:p>
            <a:endParaRPr lang="it-IT" dirty="0"/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9AB5BA28-3D03-4188-B7B9-4B50DE7E39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it-IT" dirty="0"/>
              <a:t>Title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C411A51A-1D65-4F1E-83E6-0D8F2C324A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labore et dolore magna </a:t>
            </a:r>
            <a:r>
              <a:rPr lang="it-IT" dirty="0" err="1"/>
              <a:t>aliqua</a:t>
            </a:r>
            <a:r>
              <a:rPr lang="it-IT" dirty="0"/>
              <a:t>. </a:t>
            </a:r>
          </a:p>
          <a:p>
            <a:endParaRPr lang="it-IT" dirty="0"/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F3E97DE3-8BE0-4280-98D3-94596789EF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it-IT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75100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A029A5-AA56-4BF5-BB46-EF67A941E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Title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AD0C515-DE12-4255-9844-493124265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POLITECNICO DI MILANO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FB73988-78E4-4327-AADB-8CB48EF2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Electronics, Information and Bioengineering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B230278-33E7-4CAC-BC88-8A9215AFE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27</a:t>
            </a:fld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ED56311E-6CBA-4C20-9AE1-FCE2FA673C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tempo.</a:t>
            </a:r>
          </a:p>
          <a:p>
            <a:endParaRPr lang="it-IT" dirty="0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D2D0CA00-1685-45E4-B3C7-89473BCCF0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it-IT" dirty="0"/>
              <a:t>Title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2474F3F6-B275-4439-B312-A6F07DA7D5F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tempo.</a:t>
            </a:r>
          </a:p>
          <a:p>
            <a:endParaRPr lang="it-IT" dirty="0"/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9AB5BA28-3D03-4188-B7B9-4B50DE7E39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it-IT" dirty="0"/>
              <a:t>Title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C411A51A-1D65-4F1E-83E6-0D8F2C324A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tempo.</a:t>
            </a:r>
          </a:p>
          <a:p>
            <a:endParaRPr lang="it-IT" dirty="0"/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F3E97DE3-8BE0-4280-98D3-94596789EF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it-IT" dirty="0"/>
              <a:t>Title</a:t>
            </a: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59C39954-EA2A-4254-BE29-0810965A03A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tempo.</a:t>
            </a:r>
          </a:p>
          <a:p>
            <a:endParaRPr lang="it-IT" dirty="0"/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606EC75C-1EEB-49C6-A710-0ABABA36B2E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it-IT" dirty="0"/>
              <a:t>Title</a:t>
            </a:r>
          </a:p>
        </p:txBody>
      </p:sp>
      <p:sp>
        <p:nvSpPr>
          <p:cNvPr id="14" name="Segnaposto testo 6">
            <a:extLst>
              <a:ext uri="{FF2B5EF4-FFF2-40B4-BE49-F238E27FC236}">
                <a16:creationId xmlns:a16="http://schemas.microsoft.com/office/drawing/2014/main" id="{933608BD-234C-46E6-9E2E-BB49C4702D45}"/>
              </a:ext>
            </a:extLst>
          </p:cNvPr>
          <p:cNvSpPr txBox="1">
            <a:spLocks/>
          </p:cNvSpPr>
          <p:nvPr/>
        </p:nvSpPr>
        <p:spPr>
          <a:xfrm>
            <a:off x="568643" y="4920046"/>
            <a:ext cx="2503514" cy="4413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lang="it-IT"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4400" dirty="0">
                <a:solidFill>
                  <a:schemeClr val="tx2"/>
                </a:solidFill>
              </a:rPr>
              <a:t>00%</a:t>
            </a:r>
          </a:p>
        </p:txBody>
      </p:sp>
      <p:sp>
        <p:nvSpPr>
          <p:cNvPr id="15" name="Segnaposto testo 8">
            <a:extLst>
              <a:ext uri="{FF2B5EF4-FFF2-40B4-BE49-F238E27FC236}">
                <a16:creationId xmlns:a16="http://schemas.microsoft.com/office/drawing/2014/main" id="{07C2EAF6-63C6-49CB-99EE-2E66E225E415}"/>
              </a:ext>
            </a:extLst>
          </p:cNvPr>
          <p:cNvSpPr txBox="1">
            <a:spLocks/>
          </p:cNvSpPr>
          <p:nvPr/>
        </p:nvSpPr>
        <p:spPr>
          <a:xfrm>
            <a:off x="3414584" y="4920046"/>
            <a:ext cx="2503514" cy="4413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lang="it-IT"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4400" dirty="0">
                <a:solidFill>
                  <a:schemeClr val="tx2"/>
                </a:solidFill>
              </a:rPr>
              <a:t>123,4</a:t>
            </a:r>
          </a:p>
        </p:txBody>
      </p:sp>
      <p:sp>
        <p:nvSpPr>
          <p:cNvPr id="16" name="Segnaposto testo 10">
            <a:extLst>
              <a:ext uri="{FF2B5EF4-FFF2-40B4-BE49-F238E27FC236}">
                <a16:creationId xmlns:a16="http://schemas.microsoft.com/office/drawing/2014/main" id="{BB40F14E-36E6-4749-9130-A155F8BE3D0E}"/>
              </a:ext>
            </a:extLst>
          </p:cNvPr>
          <p:cNvSpPr txBox="1">
            <a:spLocks/>
          </p:cNvSpPr>
          <p:nvPr/>
        </p:nvSpPr>
        <p:spPr>
          <a:xfrm>
            <a:off x="6250252" y="4920046"/>
            <a:ext cx="2503514" cy="4413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lang="it-IT"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4400" dirty="0">
                <a:solidFill>
                  <a:schemeClr val="tx2"/>
                </a:solidFill>
              </a:rPr>
              <a:t>567</a:t>
            </a:r>
            <a:r>
              <a:rPr lang="it-IT" sz="4000" dirty="0">
                <a:solidFill>
                  <a:schemeClr val="tx2"/>
                </a:solidFill>
              </a:rPr>
              <a:t>mln</a:t>
            </a:r>
          </a:p>
        </p:txBody>
      </p:sp>
      <p:sp>
        <p:nvSpPr>
          <p:cNvPr id="17" name="Segnaposto testo 12">
            <a:extLst>
              <a:ext uri="{FF2B5EF4-FFF2-40B4-BE49-F238E27FC236}">
                <a16:creationId xmlns:a16="http://schemas.microsoft.com/office/drawing/2014/main" id="{6FD20D75-209B-4176-9146-D7D0280D7AB5}"/>
              </a:ext>
            </a:extLst>
          </p:cNvPr>
          <p:cNvSpPr txBox="1">
            <a:spLocks/>
          </p:cNvSpPr>
          <p:nvPr/>
        </p:nvSpPr>
        <p:spPr>
          <a:xfrm>
            <a:off x="9157839" y="4920046"/>
            <a:ext cx="2503514" cy="4413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lang="it-IT"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4400" dirty="0">
                <a:solidFill>
                  <a:schemeClr val="tx2"/>
                </a:solidFill>
              </a:rPr>
              <a:t>8.910</a:t>
            </a:r>
          </a:p>
        </p:txBody>
      </p:sp>
      <p:sp>
        <p:nvSpPr>
          <p:cNvPr id="18" name="Segnaposto testo 5">
            <a:extLst>
              <a:ext uri="{FF2B5EF4-FFF2-40B4-BE49-F238E27FC236}">
                <a16:creationId xmlns:a16="http://schemas.microsoft.com/office/drawing/2014/main" id="{31A4AC16-B715-4DBC-9E40-94602B0EEFB6}"/>
              </a:ext>
            </a:extLst>
          </p:cNvPr>
          <p:cNvSpPr txBox="1">
            <a:spLocks/>
          </p:cNvSpPr>
          <p:nvPr/>
        </p:nvSpPr>
        <p:spPr>
          <a:xfrm>
            <a:off x="568620" y="5451508"/>
            <a:ext cx="2503621" cy="4413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lang="it-IT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 dirty="0" err="1"/>
              <a:t>Lorem</a:t>
            </a:r>
            <a:r>
              <a:rPr lang="it-IT" sz="1600" dirty="0"/>
              <a:t> </a:t>
            </a:r>
            <a:r>
              <a:rPr lang="it-IT" sz="1600" dirty="0" err="1"/>
              <a:t>ipsum</a:t>
            </a:r>
            <a:endParaRPr lang="it-IT" sz="1600" dirty="0"/>
          </a:p>
          <a:p>
            <a:pPr algn="ctr"/>
            <a:endParaRPr lang="it-IT" sz="1600" dirty="0"/>
          </a:p>
        </p:txBody>
      </p:sp>
      <p:sp>
        <p:nvSpPr>
          <p:cNvPr id="19" name="Segnaposto testo 7">
            <a:extLst>
              <a:ext uri="{FF2B5EF4-FFF2-40B4-BE49-F238E27FC236}">
                <a16:creationId xmlns:a16="http://schemas.microsoft.com/office/drawing/2014/main" id="{5DB17FA4-8550-499C-98A8-CDD629CC2B2D}"/>
              </a:ext>
            </a:extLst>
          </p:cNvPr>
          <p:cNvSpPr txBox="1">
            <a:spLocks/>
          </p:cNvSpPr>
          <p:nvPr/>
        </p:nvSpPr>
        <p:spPr>
          <a:xfrm>
            <a:off x="3414561" y="5451508"/>
            <a:ext cx="2503621" cy="4413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lang="it-IT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 dirty="0" err="1"/>
              <a:t>Lorem</a:t>
            </a:r>
            <a:r>
              <a:rPr lang="it-IT" sz="1600" dirty="0"/>
              <a:t> </a:t>
            </a:r>
            <a:r>
              <a:rPr lang="it-IT" sz="1600" dirty="0" err="1"/>
              <a:t>ipsum</a:t>
            </a:r>
            <a:endParaRPr lang="it-IT" sz="1600" dirty="0"/>
          </a:p>
          <a:p>
            <a:pPr algn="ctr"/>
            <a:endParaRPr lang="it-IT" sz="1600" dirty="0"/>
          </a:p>
        </p:txBody>
      </p:sp>
      <p:sp>
        <p:nvSpPr>
          <p:cNvPr id="20" name="Segnaposto testo 9">
            <a:extLst>
              <a:ext uri="{FF2B5EF4-FFF2-40B4-BE49-F238E27FC236}">
                <a16:creationId xmlns:a16="http://schemas.microsoft.com/office/drawing/2014/main" id="{5625A465-EFD0-4DF9-BE1C-7DD2F8D90F2A}"/>
              </a:ext>
            </a:extLst>
          </p:cNvPr>
          <p:cNvSpPr txBox="1">
            <a:spLocks/>
          </p:cNvSpPr>
          <p:nvPr/>
        </p:nvSpPr>
        <p:spPr>
          <a:xfrm>
            <a:off x="6250229" y="5451508"/>
            <a:ext cx="2503621" cy="4413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lang="it-IT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 dirty="0" err="1"/>
              <a:t>Lorem</a:t>
            </a:r>
            <a:r>
              <a:rPr lang="it-IT" sz="1600" dirty="0"/>
              <a:t> </a:t>
            </a:r>
            <a:r>
              <a:rPr lang="it-IT" sz="1600" dirty="0" err="1"/>
              <a:t>ipsum</a:t>
            </a:r>
            <a:endParaRPr lang="it-IT" sz="1600" dirty="0"/>
          </a:p>
          <a:p>
            <a:pPr algn="ctr"/>
            <a:endParaRPr lang="it-IT" sz="1600" dirty="0"/>
          </a:p>
        </p:txBody>
      </p:sp>
      <p:sp>
        <p:nvSpPr>
          <p:cNvPr id="21" name="Segnaposto testo 11">
            <a:extLst>
              <a:ext uri="{FF2B5EF4-FFF2-40B4-BE49-F238E27FC236}">
                <a16:creationId xmlns:a16="http://schemas.microsoft.com/office/drawing/2014/main" id="{DA8E7212-C34D-48DE-899D-E61DFCDDD913}"/>
              </a:ext>
            </a:extLst>
          </p:cNvPr>
          <p:cNvSpPr txBox="1">
            <a:spLocks/>
          </p:cNvSpPr>
          <p:nvPr/>
        </p:nvSpPr>
        <p:spPr>
          <a:xfrm>
            <a:off x="9157816" y="5451508"/>
            <a:ext cx="2503621" cy="4413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lang="it-IT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 dirty="0" err="1"/>
              <a:t>Lorem</a:t>
            </a:r>
            <a:r>
              <a:rPr lang="it-IT" sz="1600" dirty="0"/>
              <a:t> </a:t>
            </a:r>
            <a:r>
              <a:rPr lang="it-IT" sz="1600" dirty="0" err="1"/>
              <a:t>ipsum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41539471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3A8D85-B6B6-48CB-B3ED-537C4F175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amet</a:t>
            </a:r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67F664C-D90C-4B92-B858-F70AAEB62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POLITECNICO DI MILANO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DD3E0E3-A868-4089-8C28-6190B9347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Electronics, Information and Bioengineering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A2BBF6F-2614-41BB-BD60-265F19474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03365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3C5C5A61-26EA-4F1E-8FF5-9D0F1FD8478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507" b="14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D8C19788-EF51-45C0-82E1-9F4E02ACA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solidFill>
                  <a:schemeClr val="tx2"/>
                </a:solidFill>
              </a:rPr>
              <a:t>Lorem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ipsum</a:t>
            </a:r>
            <a:r>
              <a:rPr lang="it-IT" dirty="0">
                <a:solidFill>
                  <a:schemeClr val="tx2"/>
                </a:solidFill>
              </a:rPr>
              <a:t> quare id </a:t>
            </a:r>
            <a:r>
              <a:rPr lang="it-IT" dirty="0" err="1">
                <a:solidFill>
                  <a:schemeClr val="tx2"/>
                </a:solidFill>
              </a:rPr>
              <a:t>faciam</a:t>
            </a:r>
            <a:br>
              <a:rPr lang="it-IT" dirty="0">
                <a:solidFill>
                  <a:schemeClr val="tx2"/>
                </a:solidFill>
              </a:rPr>
            </a:br>
            <a:r>
              <a:rPr lang="it-IT" dirty="0" err="1">
                <a:solidFill>
                  <a:schemeClr val="tx2"/>
                </a:solidFill>
              </a:rPr>
              <a:t>fortasse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requiris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1ED8DE6-1EAD-4D0F-B256-EF82E9064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29</a:t>
            </a:fld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9C0B3233-59E0-4E29-8E18-88ADAC283C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>
                <a:solidFill>
                  <a:schemeClr val="tx2"/>
                </a:solidFill>
              </a:rPr>
              <a:t>Mario Rossi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C376896-D5FD-4704-8F07-A5DE930A4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POLITECNICO DI MILANO</a:t>
            </a:r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A3FCB24-747C-495A-B6D0-6FF3D0225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Electronics, Information and Bioengineering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9298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139C8332-124C-4AAA-8F96-961CED6E6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Presentation</a:t>
            </a:r>
            <a:br>
              <a:rPr lang="it-IT" dirty="0"/>
            </a:br>
            <a:r>
              <a:rPr lang="it-IT" dirty="0"/>
              <a:t>Title</a:t>
            </a:r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026BBB7E-2B72-48A5-B8AC-092CE1F3CB5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it-IT" dirty="0"/>
              <a:t>02.07.2024 |  Mario Rossi</a:t>
            </a:r>
          </a:p>
        </p:txBody>
      </p:sp>
    </p:spTree>
    <p:extLst>
      <p:ext uri="{BB962C8B-B14F-4D97-AF65-F5344CB8AC3E}">
        <p14:creationId xmlns:p14="http://schemas.microsoft.com/office/powerpoint/2010/main" val="15545327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AE4F85-264B-4566-A95C-D1FD7A57A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Grazie per l’attenzione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D797D0E-5ECA-4024-80FB-841635BFC6C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814538" y="39688"/>
            <a:ext cx="1042500" cy="365125"/>
          </a:xfrm>
        </p:spPr>
        <p:txBody>
          <a:bodyPr/>
          <a:lstStyle/>
          <a:p>
            <a:fld id="{3135EEA2-8D42-4D46-95A6-66E65FDC5EB1}" type="slidenum">
              <a:rPr lang="it-IT" smtClean="0"/>
              <a:pPr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73880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EDA1ED5D-F989-46C3-A24A-E7736CAA328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Indirizzo</a:t>
            </a:r>
          </a:p>
          <a:p>
            <a:r>
              <a:rPr lang="it-IT" dirty="0"/>
              <a:t>02 2399 0000</a:t>
            </a:r>
          </a:p>
          <a:p>
            <a:r>
              <a:rPr lang="it-IT" dirty="0"/>
              <a:t>mail@polimi.it</a:t>
            </a:r>
          </a:p>
          <a:p>
            <a:r>
              <a:rPr lang="it-IT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www.polimi.it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41028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7D1BF5-87C2-48DD-AB8C-CA3CACCAD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HOW TO USE THE HEADER</a:t>
            </a:r>
            <a:br>
              <a:rPr lang="it-IT" dirty="0">
                <a:solidFill>
                  <a:srgbClr val="FF0000"/>
                </a:solidFill>
              </a:rPr>
            </a:br>
            <a:r>
              <a:rPr lang="it-IT" b="0" dirty="0">
                <a:solidFill>
                  <a:srgbClr val="FF0000"/>
                </a:solidFill>
              </a:rPr>
              <a:t>(Delete slide after use)</a:t>
            </a:r>
            <a:br>
              <a:rPr lang="it-IT" dirty="0">
                <a:solidFill>
                  <a:srgbClr val="FF0000"/>
                </a:solidFill>
              </a:rPr>
            </a:b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1A345C3-1AA5-4207-ADA3-AF6AA6FE4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700"/>
              <a:t>POLITECNICO DI MILANO</a:t>
            </a:r>
            <a:endParaRPr lang="it-IT" sz="700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EF1C5EA-D8D5-4399-9733-C7AE03BB6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Electronics, Information and Bioengineering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9F921F1-17B0-49B1-BE1B-E6336170F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52822CAF-BA6F-4E9D-86A5-64822FC205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3" y="2060576"/>
            <a:ext cx="9343293" cy="1535380"/>
          </a:xfrm>
        </p:spPr>
        <p:txBody>
          <a:bodyPr/>
          <a:lstStyle/>
          <a:p>
            <a:r>
              <a:rPr lang="en-US" dirty="0"/>
              <a:t>The header is composed of TWO FIXED FIELDS (</a:t>
            </a:r>
            <a:r>
              <a:rPr lang="en-US" dirty="0" err="1"/>
              <a:t>Politecnico</a:t>
            </a:r>
            <a:r>
              <a:rPr lang="en-US" dirty="0"/>
              <a:t> di Milano and page number) and one central EDITABLE FIELD that </a:t>
            </a:r>
            <a:r>
              <a:rPr lang="en-US" b="1" dirty="0"/>
              <a:t>contains the name of your department </a:t>
            </a:r>
            <a:r>
              <a:rPr lang="en-US" dirty="0"/>
              <a:t>and </a:t>
            </a:r>
            <a:r>
              <a:rPr lang="en-US" b="1" dirty="0"/>
              <a:t>can also host other possibly useful information</a:t>
            </a:r>
            <a:r>
              <a:rPr lang="en-US" dirty="0"/>
              <a:t> (Document Title and/or Speaker Name).</a:t>
            </a:r>
          </a:p>
          <a:p>
            <a:endParaRPr lang="en-US" dirty="0"/>
          </a:p>
          <a:p>
            <a:r>
              <a:rPr lang="en-US" b="1" dirty="0"/>
              <a:t>To modify the header: Tab INSERT &gt; header and footer &gt; footer &gt; apply to all.</a:t>
            </a:r>
          </a:p>
          <a:p>
            <a:endParaRPr lang="en-US" dirty="0"/>
          </a:p>
          <a:p>
            <a:r>
              <a:rPr lang="en-US" dirty="0"/>
              <a:t>Below alternative compilation examples:</a:t>
            </a:r>
            <a:endParaRPr lang="it-IT" dirty="0"/>
          </a:p>
        </p:txBody>
      </p:sp>
      <p:graphicFrame>
        <p:nvGraphicFramePr>
          <p:cNvPr id="13" name="Tabella 7">
            <a:extLst>
              <a:ext uri="{FF2B5EF4-FFF2-40B4-BE49-F238E27FC236}">
                <a16:creationId xmlns:a16="http://schemas.microsoft.com/office/drawing/2014/main" id="{6EC693A6-66E6-4B19-8DCA-999F82FCCF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5041094"/>
              </p:ext>
            </p:extLst>
          </p:nvPr>
        </p:nvGraphicFramePr>
        <p:xfrm>
          <a:off x="334203" y="4418365"/>
          <a:ext cx="9344053" cy="1854200"/>
        </p:xfrm>
        <a:graphic>
          <a:graphicData uri="http://schemas.openxmlformats.org/drawingml/2006/table">
            <a:tbl>
              <a:tblPr firstRow="1" firstCol="1">
                <a:tableStyleId>{FABFCF23-3B69-468F-B69F-88F6DE6A72F2}</a:tableStyleId>
              </a:tblPr>
              <a:tblGrid>
                <a:gridCol w="4628215">
                  <a:extLst>
                    <a:ext uri="{9D8B030D-6E8A-4147-A177-3AD203B41FA5}">
                      <a16:colId xmlns:a16="http://schemas.microsoft.com/office/drawing/2014/main" val="2566041459"/>
                    </a:ext>
                  </a:extLst>
                </a:gridCol>
                <a:gridCol w="4715838">
                  <a:extLst>
                    <a:ext uri="{9D8B030D-6E8A-4147-A177-3AD203B41FA5}">
                      <a16:colId xmlns:a16="http://schemas.microsoft.com/office/drawing/2014/main" val="22300484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200" dirty="0" err="1"/>
                        <a:t>Alternatives</a:t>
                      </a:r>
                      <a:endParaRPr lang="it-IT" sz="12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Examples</a:t>
                      </a:r>
                      <a:endParaRPr lang="it-IT" sz="12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095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it-IT" sz="1200" b="0" dirty="0"/>
                        <a:t>Department Name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Dipartimento di Elettronica, Informazione e Bioingegneria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812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200" b="0" dirty="0"/>
                        <a:t>Department Name (long or short) / Title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DEIB / Presentation 2025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621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200" b="0" dirty="0"/>
                        <a:t>Department Name / Author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DEIB / </a:t>
                      </a:r>
                      <a:r>
                        <a:rPr lang="it-IT" sz="800" dirty="0"/>
                        <a:t>Prof. Mario Rossi</a:t>
                      </a:r>
                      <a:endParaRPr lang="it-IT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082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200" b="0" dirty="0"/>
                        <a:t>Department Name / Title / Author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dirty="0"/>
                        <a:t>DEIB / </a:t>
                      </a:r>
                      <a:r>
                        <a:rPr lang="it-IT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Presentation 2025 </a:t>
                      </a:r>
                      <a:r>
                        <a:rPr lang="it-IT" sz="800" dirty="0"/>
                        <a:t>/ Prof. Mario Rossi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420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798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9299BF-195D-4EAC-850B-E43918619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Contents</a:t>
            </a:r>
            <a:r>
              <a:rPr lang="it-IT" dirty="0"/>
              <a:t> / v1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1B07CC0-C8E8-44DA-BA1E-32C9CACFC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POLITECNICO DI MILANO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8DC9F33-03DC-4D30-A406-50658BE1E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Electronics, Information and Bioengineering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9899E04-892C-4A3C-B5BA-2EB385A25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9D2A64E8-7F36-446D-8927-CF259AA10F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endParaRPr lang="it-IT" dirty="0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F488055C-646A-47A6-A79D-3A116886E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 dirty="0" err="1"/>
              <a:t>Section</a:t>
            </a:r>
            <a:r>
              <a:rPr lang="it-IT" dirty="0"/>
              <a:t> Title</a:t>
            </a:r>
          </a:p>
          <a:p>
            <a:pPr lvl="1"/>
            <a:r>
              <a:rPr lang="it-IT" dirty="0" err="1"/>
              <a:t>Chapter</a:t>
            </a:r>
            <a:r>
              <a:rPr lang="it-IT" dirty="0"/>
              <a:t> Title</a:t>
            </a:r>
          </a:p>
          <a:p>
            <a:pPr lvl="1"/>
            <a:r>
              <a:rPr lang="it-IT" dirty="0" err="1"/>
              <a:t>Chapter</a:t>
            </a:r>
            <a:r>
              <a:rPr lang="it-IT" dirty="0"/>
              <a:t> Title</a:t>
            </a:r>
          </a:p>
          <a:p>
            <a:pPr lvl="1"/>
            <a:endParaRPr lang="it-IT" dirty="0"/>
          </a:p>
          <a:p>
            <a:r>
              <a:rPr lang="it-IT" dirty="0" err="1"/>
              <a:t>Section</a:t>
            </a:r>
            <a:r>
              <a:rPr lang="it-IT" dirty="0"/>
              <a:t> Title</a:t>
            </a:r>
          </a:p>
          <a:p>
            <a:pPr lvl="1"/>
            <a:r>
              <a:rPr lang="it-IT" dirty="0" err="1"/>
              <a:t>Chapter</a:t>
            </a:r>
            <a:r>
              <a:rPr lang="it-IT" dirty="0"/>
              <a:t> Title</a:t>
            </a:r>
          </a:p>
          <a:p>
            <a:pPr lvl="1"/>
            <a:r>
              <a:rPr lang="it-IT" dirty="0" err="1"/>
              <a:t>Chapter</a:t>
            </a:r>
            <a:r>
              <a:rPr lang="it-IT" dirty="0"/>
              <a:t> Title</a:t>
            </a:r>
          </a:p>
          <a:p>
            <a:pPr lvl="1"/>
            <a:endParaRPr lang="it-IT" dirty="0"/>
          </a:p>
          <a:p>
            <a:r>
              <a:rPr lang="it-IT" dirty="0" err="1"/>
              <a:t>Section</a:t>
            </a:r>
            <a:r>
              <a:rPr lang="it-IT" dirty="0"/>
              <a:t> Title</a:t>
            </a:r>
          </a:p>
          <a:p>
            <a:pPr lvl="1"/>
            <a:r>
              <a:rPr lang="it-IT" dirty="0" err="1"/>
              <a:t>Chapter</a:t>
            </a:r>
            <a:r>
              <a:rPr lang="it-IT" dirty="0"/>
              <a:t> Title</a:t>
            </a:r>
          </a:p>
          <a:p>
            <a:pPr lvl="1"/>
            <a:r>
              <a:rPr lang="it-IT" dirty="0" err="1"/>
              <a:t>Chapter</a:t>
            </a:r>
            <a:r>
              <a:rPr lang="it-IT" dirty="0"/>
              <a:t> Title</a:t>
            </a:r>
          </a:p>
          <a:p>
            <a:pPr lvl="1"/>
            <a:endParaRPr lang="it-IT" dirty="0"/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4115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5188E2-6BAE-4664-BB29-8EF9380EB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812652"/>
            <a:ext cx="11522075" cy="840083"/>
          </a:xfrm>
        </p:spPr>
        <p:txBody>
          <a:bodyPr/>
          <a:lstStyle/>
          <a:p>
            <a:r>
              <a:rPr lang="it-IT" dirty="0" err="1"/>
              <a:t>Contents</a:t>
            </a:r>
            <a:r>
              <a:rPr lang="it-IT" dirty="0"/>
              <a:t> / v2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42E64AC-F0C6-46B1-B9DC-54CB090569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964" y="39688"/>
            <a:ext cx="2383298" cy="365125"/>
          </a:xfrm>
        </p:spPr>
        <p:txBody>
          <a:bodyPr/>
          <a:lstStyle/>
          <a:p>
            <a:r>
              <a:rPr lang="it-IT"/>
              <a:t>POLITECNICO DI MILANO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C7DCA3C-1619-4B86-9806-D597393EB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6274" y="39688"/>
            <a:ext cx="8199585" cy="365125"/>
          </a:xfrm>
        </p:spPr>
        <p:txBody>
          <a:bodyPr/>
          <a:lstStyle/>
          <a:p>
            <a:r>
              <a:rPr lang="en-US"/>
              <a:t>Department of Electronics, Information and Bioengineering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2A2D0FD-B051-48A0-93B5-6A57326A2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4538" y="39688"/>
            <a:ext cx="1042500" cy="365125"/>
          </a:xfrm>
        </p:spPr>
        <p:txBody>
          <a:bodyPr/>
          <a:lstStyle/>
          <a:p>
            <a:fld id="{3135EEA2-8D42-4D46-95A6-66E65FDC5EB1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C329410B-3C90-4D6B-86BA-F8ACF74951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3" y="3054988"/>
            <a:ext cx="1890652" cy="332803"/>
          </a:xfrm>
        </p:spPr>
        <p:txBody>
          <a:bodyPr/>
          <a:lstStyle/>
          <a:p>
            <a:r>
              <a:rPr lang="it-IT" dirty="0" err="1"/>
              <a:t>Section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  <a:p>
            <a:endParaRPr lang="it-IT" dirty="0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6D9870DE-C812-4555-80E4-7AE44C70A6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98652" y="3054988"/>
            <a:ext cx="1890653" cy="332803"/>
          </a:xfrm>
        </p:spPr>
        <p:txBody>
          <a:bodyPr/>
          <a:lstStyle/>
          <a:p>
            <a:r>
              <a:rPr lang="it-IT" dirty="0" err="1"/>
              <a:t>Section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  <a:p>
            <a:endParaRPr lang="it-IT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14567687-E1FB-461E-AA74-E2EDE8678E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62342" y="3054988"/>
            <a:ext cx="1890653" cy="332803"/>
          </a:xfrm>
        </p:spPr>
        <p:txBody>
          <a:bodyPr/>
          <a:lstStyle/>
          <a:p>
            <a:r>
              <a:rPr lang="it-IT" dirty="0" err="1"/>
              <a:t>Section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  <a:p>
            <a:endParaRPr lang="it-IT" dirty="0"/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938DC52F-5FFA-4D41-8364-A0D739E592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26032" y="3054988"/>
            <a:ext cx="1890653" cy="332803"/>
          </a:xfrm>
        </p:spPr>
        <p:txBody>
          <a:bodyPr/>
          <a:lstStyle/>
          <a:p>
            <a:r>
              <a:rPr lang="it-IT" dirty="0" err="1"/>
              <a:t>Section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  <a:p>
            <a:endParaRPr lang="it-IT" dirty="0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0619642C-EF86-45F0-A9B9-F7BEEEC2D2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89722" y="3054988"/>
            <a:ext cx="1890653" cy="332803"/>
          </a:xfrm>
        </p:spPr>
        <p:txBody>
          <a:bodyPr/>
          <a:lstStyle/>
          <a:p>
            <a:r>
              <a:rPr lang="it-IT" dirty="0" err="1"/>
              <a:t>Section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  <a:p>
            <a:endParaRPr lang="it-IT" dirty="0"/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26B13018-96DA-49B6-82A3-51D4F73673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4963" y="3736780"/>
            <a:ext cx="1890652" cy="1876932"/>
          </a:xfrm>
        </p:spPr>
        <p:txBody>
          <a:bodyPr/>
          <a:lstStyle/>
          <a:p>
            <a:r>
              <a:rPr lang="en-US" dirty="0"/>
              <a:t>Chapter Title</a:t>
            </a:r>
          </a:p>
          <a:p>
            <a:r>
              <a:rPr lang="en-US" dirty="0"/>
              <a:t>Chapter Title</a:t>
            </a:r>
          </a:p>
          <a:p>
            <a:r>
              <a:rPr lang="en-US" dirty="0"/>
              <a:t>Chapter Title</a:t>
            </a:r>
          </a:p>
          <a:p>
            <a:endParaRPr lang="en-US" dirty="0"/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24B6477F-52E4-4CB6-9615-6B6C2313DF5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 rot="16200000">
            <a:off x="191706" y="2115912"/>
            <a:ext cx="776376" cy="665702"/>
          </a:xfrm>
        </p:spPr>
        <p:txBody>
          <a:bodyPr/>
          <a:lstStyle/>
          <a:p>
            <a:r>
              <a:rPr lang="it-IT" dirty="0"/>
              <a:t>01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F1C60E62-88AE-4D98-BC7C-06BA71DE385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 rot="16200000">
            <a:off x="2324033" y="2115912"/>
            <a:ext cx="776376" cy="665702"/>
          </a:xfrm>
        </p:spPr>
        <p:txBody>
          <a:bodyPr/>
          <a:lstStyle/>
          <a:p>
            <a:r>
              <a:rPr lang="it-IT" dirty="0"/>
              <a:t>02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C50E0F8E-19D4-4157-9C83-43DEC2DCDF1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 rot="16200000">
            <a:off x="4515027" y="2115912"/>
            <a:ext cx="776376" cy="665702"/>
          </a:xfrm>
        </p:spPr>
        <p:txBody>
          <a:bodyPr/>
          <a:lstStyle/>
          <a:p>
            <a:r>
              <a:rPr lang="it-IT" dirty="0"/>
              <a:t>03</a:t>
            </a:r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0BE94C23-53CD-48BB-A7F3-9B6572AC8F7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 rot="16200000">
            <a:off x="6674762" y="2115912"/>
            <a:ext cx="776376" cy="665702"/>
          </a:xfrm>
        </p:spPr>
        <p:txBody>
          <a:bodyPr/>
          <a:lstStyle/>
          <a:p>
            <a:r>
              <a:rPr lang="it-IT" dirty="0"/>
              <a:t>04</a:t>
            </a:r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761787CE-0ABF-4B77-8550-D70F298A705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 rot="16200000">
            <a:off x="8846462" y="2115912"/>
            <a:ext cx="776376" cy="665702"/>
          </a:xfrm>
        </p:spPr>
        <p:txBody>
          <a:bodyPr/>
          <a:lstStyle/>
          <a:p>
            <a:r>
              <a:rPr lang="it-IT" dirty="0"/>
              <a:t>05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FED534C6-CBE1-423A-B921-31834D4393B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498652" y="3736780"/>
            <a:ext cx="1890652" cy="1876932"/>
          </a:xfrm>
        </p:spPr>
        <p:txBody>
          <a:bodyPr/>
          <a:lstStyle/>
          <a:p>
            <a:r>
              <a:rPr lang="en-US" dirty="0"/>
              <a:t>Chapter Title</a:t>
            </a:r>
          </a:p>
          <a:p>
            <a:r>
              <a:rPr lang="en-US" dirty="0"/>
              <a:t>Chapter Title</a:t>
            </a:r>
          </a:p>
          <a:p>
            <a:r>
              <a:rPr lang="en-US" dirty="0"/>
              <a:t>Chapter Title</a:t>
            </a:r>
          </a:p>
          <a:p>
            <a:endParaRPr lang="en-US" dirty="0"/>
          </a:p>
          <a:p>
            <a:endParaRPr lang="it-IT" dirty="0"/>
          </a:p>
        </p:txBody>
      </p:sp>
      <p:sp>
        <p:nvSpPr>
          <p:cNvPr id="18" name="Segnaposto testo 17">
            <a:extLst>
              <a:ext uri="{FF2B5EF4-FFF2-40B4-BE49-F238E27FC236}">
                <a16:creationId xmlns:a16="http://schemas.microsoft.com/office/drawing/2014/main" id="{19F4B322-B8F5-465E-B0CE-CD1D7F4B56E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662342" y="3736780"/>
            <a:ext cx="1890652" cy="1876932"/>
          </a:xfrm>
        </p:spPr>
        <p:txBody>
          <a:bodyPr/>
          <a:lstStyle/>
          <a:p>
            <a:r>
              <a:rPr lang="en-US" dirty="0"/>
              <a:t>Chapter Title</a:t>
            </a:r>
          </a:p>
          <a:p>
            <a:r>
              <a:rPr lang="en-US" dirty="0"/>
              <a:t>Chapter Title</a:t>
            </a:r>
          </a:p>
          <a:p>
            <a:r>
              <a:rPr lang="en-US" dirty="0"/>
              <a:t>Chapter Title</a:t>
            </a:r>
          </a:p>
          <a:p>
            <a:endParaRPr lang="en-US" dirty="0"/>
          </a:p>
          <a:p>
            <a:endParaRPr lang="it-IT" dirty="0"/>
          </a:p>
        </p:txBody>
      </p:sp>
      <p:sp>
        <p:nvSpPr>
          <p:cNvPr id="19" name="Segnaposto testo 18">
            <a:extLst>
              <a:ext uri="{FF2B5EF4-FFF2-40B4-BE49-F238E27FC236}">
                <a16:creationId xmlns:a16="http://schemas.microsoft.com/office/drawing/2014/main" id="{37B86E94-3A4A-4AE2-8C58-3DBFDFAB3DD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826032" y="3736780"/>
            <a:ext cx="1890652" cy="1876932"/>
          </a:xfrm>
        </p:spPr>
        <p:txBody>
          <a:bodyPr/>
          <a:lstStyle/>
          <a:p>
            <a:r>
              <a:rPr lang="en-US" dirty="0"/>
              <a:t>Chapter Title</a:t>
            </a:r>
          </a:p>
          <a:p>
            <a:r>
              <a:rPr lang="en-US" dirty="0"/>
              <a:t>Chapter Title</a:t>
            </a:r>
          </a:p>
          <a:p>
            <a:r>
              <a:rPr lang="en-US" dirty="0"/>
              <a:t>Chapter Title</a:t>
            </a:r>
          </a:p>
          <a:p>
            <a:endParaRPr lang="en-US" dirty="0"/>
          </a:p>
          <a:p>
            <a:endParaRPr lang="it-IT" dirty="0"/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11AEF04B-635C-4331-AB5B-0A0E468AAB9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989722" y="3736780"/>
            <a:ext cx="1890652" cy="1876932"/>
          </a:xfrm>
        </p:spPr>
        <p:txBody>
          <a:bodyPr/>
          <a:lstStyle/>
          <a:p>
            <a:r>
              <a:rPr lang="en-US" dirty="0"/>
              <a:t>Chapter Title</a:t>
            </a:r>
          </a:p>
          <a:p>
            <a:r>
              <a:rPr lang="en-US" dirty="0"/>
              <a:t>Chapter Title</a:t>
            </a:r>
          </a:p>
          <a:p>
            <a:r>
              <a:rPr lang="en-US" dirty="0"/>
              <a:t>Chapter Title</a:t>
            </a:r>
          </a:p>
          <a:p>
            <a:endParaRPr lang="en-US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96080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D34749-4E22-4C51-8D56-875FBC98E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Section</a:t>
            </a:r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AE592BED-7591-48F7-81D0-20D55911E2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01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F06B510-81A8-4692-9B4B-F6E01CF5421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49013" y="39688"/>
            <a:ext cx="1042987" cy="365125"/>
          </a:xfrm>
        </p:spPr>
        <p:txBody>
          <a:bodyPr/>
          <a:lstStyle/>
          <a:p>
            <a:fld id="{3135EEA2-8D42-4D46-95A6-66E65FDC5EB1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0366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7D1BF5-87C2-48DD-AB8C-CA3CACCAD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Title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1A345C3-1AA5-4207-ADA3-AF6AA6FE4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POLITECNICO DI MILANO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EF1C5EA-D8D5-4399-9733-C7AE03BB6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Electronics, Information and Bioengineering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9F921F1-17B0-49B1-BE1B-E6336170F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52822CAF-BA6F-4E9D-86A5-64822FC205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labore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</a:t>
            </a:r>
            <a:r>
              <a:rPr lang="it-IT" dirty="0" err="1"/>
              <a:t>commodo</a:t>
            </a:r>
            <a:r>
              <a:rPr lang="it-IT" dirty="0"/>
              <a:t> </a:t>
            </a:r>
            <a:r>
              <a:rPr lang="it-IT" dirty="0" err="1"/>
              <a:t>consequat</a:t>
            </a:r>
            <a:r>
              <a:rPr lang="it-IT" dirty="0"/>
              <a:t>. </a:t>
            </a:r>
            <a:r>
              <a:rPr lang="it-IT" dirty="0" err="1"/>
              <a:t>Duis</a:t>
            </a:r>
            <a:r>
              <a:rPr lang="it-IT" dirty="0"/>
              <a:t> </a:t>
            </a:r>
            <a:r>
              <a:rPr lang="it-IT" dirty="0" err="1"/>
              <a:t>aute</a:t>
            </a:r>
            <a:r>
              <a:rPr lang="it-IT" dirty="0"/>
              <a:t> </a:t>
            </a:r>
            <a:r>
              <a:rPr lang="it-IT" dirty="0" err="1"/>
              <a:t>irure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in </a:t>
            </a:r>
            <a:r>
              <a:rPr lang="it-IT" dirty="0" err="1"/>
              <a:t>reprehenderit</a:t>
            </a:r>
            <a:r>
              <a:rPr lang="it-IT" dirty="0"/>
              <a:t> in </a:t>
            </a:r>
            <a:r>
              <a:rPr lang="it-IT" dirty="0" err="1"/>
              <a:t>voluptate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esse </a:t>
            </a:r>
            <a:r>
              <a:rPr lang="it-IT" dirty="0" err="1"/>
              <a:t>cillum</a:t>
            </a:r>
            <a:r>
              <a:rPr lang="it-IT" dirty="0"/>
              <a:t> dolore </a:t>
            </a:r>
            <a:r>
              <a:rPr lang="it-IT" dirty="0" err="1"/>
              <a:t>eu</a:t>
            </a:r>
            <a:r>
              <a:rPr lang="it-IT" dirty="0"/>
              <a:t> </a:t>
            </a:r>
            <a:r>
              <a:rPr lang="it-IT" dirty="0" err="1"/>
              <a:t>fugiat</a:t>
            </a:r>
            <a:r>
              <a:rPr lang="it-IT" dirty="0"/>
              <a:t> nulla </a:t>
            </a:r>
            <a:r>
              <a:rPr lang="it-IT" dirty="0" err="1"/>
              <a:t>pariatur</a:t>
            </a:r>
            <a:r>
              <a:rPr lang="it-IT" dirty="0"/>
              <a:t>. </a:t>
            </a:r>
            <a:r>
              <a:rPr lang="it-IT" dirty="0" err="1"/>
              <a:t>Excepteur</a:t>
            </a:r>
            <a:r>
              <a:rPr lang="it-IT" dirty="0"/>
              <a:t> </a:t>
            </a:r>
            <a:r>
              <a:rPr lang="it-IT" dirty="0" err="1"/>
              <a:t>sint</a:t>
            </a:r>
            <a:r>
              <a:rPr lang="it-IT" dirty="0"/>
              <a:t> </a:t>
            </a:r>
            <a:r>
              <a:rPr lang="it-IT" dirty="0" err="1"/>
              <a:t>occaecat</a:t>
            </a:r>
            <a:r>
              <a:rPr lang="it-IT" dirty="0"/>
              <a:t> </a:t>
            </a:r>
            <a:r>
              <a:rPr lang="it-IT" dirty="0" err="1"/>
              <a:t>cupidatat</a:t>
            </a:r>
            <a:r>
              <a:rPr lang="it-IT" dirty="0"/>
              <a:t> non </a:t>
            </a:r>
            <a:r>
              <a:rPr lang="it-IT" dirty="0" err="1"/>
              <a:t>proident</a:t>
            </a:r>
            <a:r>
              <a:rPr lang="it-IT" dirty="0"/>
              <a:t>, </a:t>
            </a:r>
            <a:r>
              <a:rPr lang="it-IT" dirty="0" err="1"/>
              <a:t>sunt</a:t>
            </a:r>
            <a:r>
              <a:rPr lang="it-IT" dirty="0"/>
              <a:t> in culpa qui officia </a:t>
            </a:r>
            <a:r>
              <a:rPr lang="it-IT" dirty="0" err="1"/>
              <a:t>deserunt</a:t>
            </a:r>
            <a:r>
              <a:rPr lang="it-IT" dirty="0"/>
              <a:t> </a:t>
            </a:r>
            <a:r>
              <a:rPr lang="it-IT" dirty="0" err="1"/>
              <a:t>mollit</a:t>
            </a:r>
            <a:r>
              <a:rPr lang="it-IT" dirty="0"/>
              <a:t> </a:t>
            </a:r>
            <a:r>
              <a:rPr lang="it-IT" dirty="0" err="1"/>
              <a:t>anim</a:t>
            </a:r>
            <a:r>
              <a:rPr lang="it-IT" dirty="0"/>
              <a:t> id est </a:t>
            </a:r>
            <a:r>
              <a:rPr lang="it-IT" dirty="0" err="1"/>
              <a:t>laborum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54448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7D1BF5-87C2-48DD-AB8C-CA3CACCAD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Title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1A345C3-1AA5-4207-ADA3-AF6AA6FE4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POLITECNICO DI MILANO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EF1C5EA-D8D5-4399-9733-C7AE03BB6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Electronics, Information and Bioengineering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9F921F1-17B0-49B1-BE1B-E6336170F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52822CAF-BA6F-4E9D-86A5-64822FC205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labore et dolore magna </a:t>
            </a:r>
            <a:r>
              <a:rPr lang="it-IT" dirty="0" err="1"/>
              <a:t>aliqua</a:t>
            </a:r>
            <a:r>
              <a:rPr lang="it-IT" dirty="0"/>
              <a:t>. 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FB0D1483-67AD-4D65-8F71-F2F1ED1C9798}"/>
              </a:ext>
            </a:extLst>
          </p:cNvPr>
          <p:cNvCxnSpPr>
            <a:cxnSpLocks/>
          </p:cNvCxnSpPr>
          <p:nvPr/>
        </p:nvCxnSpPr>
        <p:spPr>
          <a:xfrm>
            <a:off x="0" y="418890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DB610508-BDB6-442E-BD22-57006E4101D5}"/>
              </a:ext>
            </a:extLst>
          </p:cNvPr>
          <p:cNvSpPr/>
          <p:nvPr/>
        </p:nvSpPr>
        <p:spPr>
          <a:xfrm>
            <a:off x="715536" y="4418822"/>
            <a:ext cx="1534970" cy="480402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 err="1">
                <a:solidFill>
                  <a:schemeClr val="tx2"/>
                </a:solidFill>
              </a:rPr>
              <a:t>Lorem</a:t>
            </a:r>
            <a:r>
              <a:rPr lang="it-IT" sz="1100" b="1" dirty="0">
                <a:solidFill>
                  <a:schemeClr val="tx2"/>
                </a:solidFill>
              </a:rPr>
              <a:t> </a:t>
            </a:r>
            <a:r>
              <a:rPr lang="it-IT" sz="1100" b="1" dirty="0" err="1">
                <a:solidFill>
                  <a:schemeClr val="tx2"/>
                </a:solidFill>
              </a:rPr>
              <a:t>ipsum</a:t>
            </a:r>
            <a:endParaRPr lang="it-IT" sz="1100" b="1" dirty="0">
              <a:solidFill>
                <a:schemeClr val="tx2"/>
              </a:solidFill>
            </a:endParaRP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BF361313-B068-4639-937E-AA35C188DCAF}"/>
              </a:ext>
            </a:extLst>
          </p:cNvPr>
          <p:cNvSpPr/>
          <p:nvPr/>
        </p:nvSpPr>
        <p:spPr>
          <a:xfrm>
            <a:off x="1411021" y="4116904"/>
            <a:ext cx="144000" cy="144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4E83B601-AD92-4134-8C1B-7BB0FD1D3C0E}"/>
              </a:ext>
            </a:extLst>
          </p:cNvPr>
          <p:cNvSpPr/>
          <p:nvPr/>
        </p:nvSpPr>
        <p:spPr>
          <a:xfrm>
            <a:off x="715536" y="3769839"/>
            <a:ext cx="1534970" cy="17867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b="1" dirty="0">
                <a:solidFill>
                  <a:schemeClr val="tx2"/>
                </a:solidFill>
              </a:rPr>
              <a:t>LOREM IPSUM</a:t>
            </a:r>
          </a:p>
        </p:txBody>
      </p:sp>
      <p:sp>
        <p:nvSpPr>
          <p:cNvPr id="50" name="Rettangolo con angoli arrotondati 49">
            <a:extLst>
              <a:ext uri="{FF2B5EF4-FFF2-40B4-BE49-F238E27FC236}">
                <a16:creationId xmlns:a16="http://schemas.microsoft.com/office/drawing/2014/main" id="{2E2612FE-61E7-4B94-84F7-7B950617EAB4}"/>
              </a:ext>
            </a:extLst>
          </p:cNvPr>
          <p:cNvSpPr/>
          <p:nvPr/>
        </p:nvSpPr>
        <p:spPr>
          <a:xfrm>
            <a:off x="2907472" y="4418822"/>
            <a:ext cx="1534970" cy="480402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 err="1">
                <a:solidFill>
                  <a:schemeClr val="tx2"/>
                </a:solidFill>
              </a:rPr>
              <a:t>Lorem</a:t>
            </a:r>
            <a:r>
              <a:rPr lang="it-IT" sz="1100" b="1" dirty="0">
                <a:solidFill>
                  <a:schemeClr val="tx2"/>
                </a:solidFill>
              </a:rPr>
              <a:t> </a:t>
            </a:r>
            <a:r>
              <a:rPr lang="it-IT" sz="1100" b="1" dirty="0" err="1">
                <a:solidFill>
                  <a:schemeClr val="tx2"/>
                </a:solidFill>
              </a:rPr>
              <a:t>ipsum</a:t>
            </a:r>
            <a:endParaRPr lang="it-IT" sz="1100" b="1" dirty="0">
              <a:solidFill>
                <a:schemeClr val="tx2"/>
              </a:solidFill>
            </a:endParaRPr>
          </a:p>
        </p:txBody>
      </p:sp>
      <p:sp>
        <p:nvSpPr>
          <p:cNvPr id="51" name="Ovale 50">
            <a:extLst>
              <a:ext uri="{FF2B5EF4-FFF2-40B4-BE49-F238E27FC236}">
                <a16:creationId xmlns:a16="http://schemas.microsoft.com/office/drawing/2014/main" id="{3C10C9E4-FAD2-42A0-8DD2-41477E321C54}"/>
              </a:ext>
            </a:extLst>
          </p:cNvPr>
          <p:cNvSpPr/>
          <p:nvPr/>
        </p:nvSpPr>
        <p:spPr>
          <a:xfrm>
            <a:off x="3602957" y="4116904"/>
            <a:ext cx="144000" cy="144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Rettangolo con angoli arrotondati 51">
            <a:extLst>
              <a:ext uri="{FF2B5EF4-FFF2-40B4-BE49-F238E27FC236}">
                <a16:creationId xmlns:a16="http://schemas.microsoft.com/office/drawing/2014/main" id="{35690A0E-ACEB-4A01-AEB0-B8C199BADB3F}"/>
              </a:ext>
            </a:extLst>
          </p:cNvPr>
          <p:cNvSpPr/>
          <p:nvPr/>
        </p:nvSpPr>
        <p:spPr>
          <a:xfrm>
            <a:off x="2907472" y="3769839"/>
            <a:ext cx="1534970" cy="17867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b="1" dirty="0">
                <a:solidFill>
                  <a:schemeClr val="tx2"/>
                </a:solidFill>
              </a:rPr>
              <a:t>LOREM IPSUM</a:t>
            </a:r>
          </a:p>
        </p:txBody>
      </p:sp>
      <p:sp>
        <p:nvSpPr>
          <p:cNvPr id="54" name="Rettangolo con angoli arrotondati 53">
            <a:extLst>
              <a:ext uri="{FF2B5EF4-FFF2-40B4-BE49-F238E27FC236}">
                <a16:creationId xmlns:a16="http://schemas.microsoft.com/office/drawing/2014/main" id="{6F1F3C25-F028-44D2-9608-1A6026CDD03D}"/>
              </a:ext>
            </a:extLst>
          </p:cNvPr>
          <p:cNvSpPr/>
          <p:nvPr/>
        </p:nvSpPr>
        <p:spPr>
          <a:xfrm>
            <a:off x="5099408" y="4418822"/>
            <a:ext cx="1534970" cy="480402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 err="1">
                <a:solidFill>
                  <a:schemeClr val="tx2"/>
                </a:solidFill>
              </a:rPr>
              <a:t>Lorem</a:t>
            </a:r>
            <a:r>
              <a:rPr lang="it-IT" sz="1100" b="1" dirty="0">
                <a:solidFill>
                  <a:schemeClr val="tx2"/>
                </a:solidFill>
              </a:rPr>
              <a:t> </a:t>
            </a:r>
            <a:r>
              <a:rPr lang="it-IT" sz="1100" b="1" dirty="0" err="1">
                <a:solidFill>
                  <a:schemeClr val="tx2"/>
                </a:solidFill>
              </a:rPr>
              <a:t>ipsum</a:t>
            </a:r>
            <a:endParaRPr lang="it-IT" sz="1100" b="1" dirty="0">
              <a:solidFill>
                <a:schemeClr val="tx2"/>
              </a:solidFill>
            </a:endParaRPr>
          </a:p>
        </p:txBody>
      </p:sp>
      <p:sp>
        <p:nvSpPr>
          <p:cNvPr id="55" name="Ovale 54">
            <a:extLst>
              <a:ext uri="{FF2B5EF4-FFF2-40B4-BE49-F238E27FC236}">
                <a16:creationId xmlns:a16="http://schemas.microsoft.com/office/drawing/2014/main" id="{8501CF9F-40A1-4852-B550-096090780AA7}"/>
              </a:ext>
            </a:extLst>
          </p:cNvPr>
          <p:cNvSpPr/>
          <p:nvPr/>
        </p:nvSpPr>
        <p:spPr>
          <a:xfrm>
            <a:off x="5794893" y="4116904"/>
            <a:ext cx="144000" cy="144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Rettangolo con angoli arrotondati 55">
            <a:extLst>
              <a:ext uri="{FF2B5EF4-FFF2-40B4-BE49-F238E27FC236}">
                <a16:creationId xmlns:a16="http://schemas.microsoft.com/office/drawing/2014/main" id="{F2BC6C05-706E-4778-8985-F3F0DCCD184D}"/>
              </a:ext>
            </a:extLst>
          </p:cNvPr>
          <p:cNvSpPr/>
          <p:nvPr/>
        </p:nvSpPr>
        <p:spPr>
          <a:xfrm>
            <a:off x="5099408" y="3769839"/>
            <a:ext cx="1534970" cy="17867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b="1" dirty="0">
                <a:solidFill>
                  <a:schemeClr val="tx2"/>
                </a:solidFill>
              </a:rPr>
              <a:t>LOREM IPSUM</a:t>
            </a:r>
          </a:p>
        </p:txBody>
      </p:sp>
      <p:sp>
        <p:nvSpPr>
          <p:cNvPr id="58" name="Rettangolo con angoli arrotondati 57">
            <a:extLst>
              <a:ext uri="{FF2B5EF4-FFF2-40B4-BE49-F238E27FC236}">
                <a16:creationId xmlns:a16="http://schemas.microsoft.com/office/drawing/2014/main" id="{AA77A451-CC84-428A-92DA-80699358BEA2}"/>
              </a:ext>
            </a:extLst>
          </p:cNvPr>
          <p:cNvSpPr/>
          <p:nvPr/>
        </p:nvSpPr>
        <p:spPr>
          <a:xfrm>
            <a:off x="7291344" y="4418822"/>
            <a:ext cx="1534970" cy="480402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 err="1">
                <a:solidFill>
                  <a:schemeClr val="tx2"/>
                </a:solidFill>
              </a:rPr>
              <a:t>Lorem</a:t>
            </a:r>
            <a:r>
              <a:rPr lang="it-IT" sz="1100" b="1" dirty="0">
                <a:solidFill>
                  <a:schemeClr val="tx2"/>
                </a:solidFill>
              </a:rPr>
              <a:t> </a:t>
            </a:r>
            <a:r>
              <a:rPr lang="it-IT" sz="1100" b="1" dirty="0" err="1">
                <a:solidFill>
                  <a:schemeClr val="tx2"/>
                </a:solidFill>
              </a:rPr>
              <a:t>ipsum</a:t>
            </a:r>
            <a:endParaRPr lang="it-IT" sz="1100" b="1" dirty="0">
              <a:solidFill>
                <a:schemeClr val="tx2"/>
              </a:solidFill>
            </a:endParaRPr>
          </a:p>
        </p:txBody>
      </p:sp>
      <p:sp>
        <p:nvSpPr>
          <p:cNvPr id="59" name="Ovale 58">
            <a:extLst>
              <a:ext uri="{FF2B5EF4-FFF2-40B4-BE49-F238E27FC236}">
                <a16:creationId xmlns:a16="http://schemas.microsoft.com/office/drawing/2014/main" id="{1E653C27-64BD-42DC-902A-54DA20524EBF}"/>
              </a:ext>
            </a:extLst>
          </p:cNvPr>
          <p:cNvSpPr/>
          <p:nvPr/>
        </p:nvSpPr>
        <p:spPr>
          <a:xfrm>
            <a:off x="7986829" y="4116904"/>
            <a:ext cx="144000" cy="144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Rettangolo con angoli arrotondati 59">
            <a:extLst>
              <a:ext uri="{FF2B5EF4-FFF2-40B4-BE49-F238E27FC236}">
                <a16:creationId xmlns:a16="http://schemas.microsoft.com/office/drawing/2014/main" id="{35A451A7-201C-43C7-9B43-42BA65BD3480}"/>
              </a:ext>
            </a:extLst>
          </p:cNvPr>
          <p:cNvSpPr/>
          <p:nvPr/>
        </p:nvSpPr>
        <p:spPr>
          <a:xfrm>
            <a:off x="7291344" y="3769839"/>
            <a:ext cx="1534970" cy="17867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b="1" dirty="0">
                <a:solidFill>
                  <a:schemeClr val="tx2"/>
                </a:solidFill>
              </a:rPr>
              <a:t>LOREM IPSUM</a:t>
            </a:r>
          </a:p>
        </p:txBody>
      </p:sp>
      <p:sp>
        <p:nvSpPr>
          <p:cNvPr id="62" name="Rettangolo con angoli arrotondati 61">
            <a:extLst>
              <a:ext uri="{FF2B5EF4-FFF2-40B4-BE49-F238E27FC236}">
                <a16:creationId xmlns:a16="http://schemas.microsoft.com/office/drawing/2014/main" id="{1AC44512-2476-471C-A4FA-FE43ADD8DC10}"/>
              </a:ext>
            </a:extLst>
          </p:cNvPr>
          <p:cNvSpPr/>
          <p:nvPr/>
        </p:nvSpPr>
        <p:spPr>
          <a:xfrm>
            <a:off x="9483281" y="4418822"/>
            <a:ext cx="1534970" cy="480402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 err="1">
                <a:solidFill>
                  <a:schemeClr val="tx2"/>
                </a:solidFill>
              </a:rPr>
              <a:t>Lorem</a:t>
            </a:r>
            <a:r>
              <a:rPr lang="it-IT" sz="1100" b="1" dirty="0">
                <a:solidFill>
                  <a:schemeClr val="tx2"/>
                </a:solidFill>
              </a:rPr>
              <a:t> </a:t>
            </a:r>
            <a:r>
              <a:rPr lang="it-IT" sz="1100" b="1" dirty="0" err="1">
                <a:solidFill>
                  <a:schemeClr val="tx2"/>
                </a:solidFill>
              </a:rPr>
              <a:t>ipsum</a:t>
            </a:r>
            <a:endParaRPr lang="it-IT" sz="1100" b="1" dirty="0">
              <a:solidFill>
                <a:schemeClr val="tx2"/>
              </a:solidFill>
            </a:endParaRPr>
          </a:p>
        </p:txBody>
      </p:sp>
      <p:sp>
        <p:nvSpPr>
          <p:cNvPr id="63" name="Ovale 62">
            <a:extLst>
              <a:ext uri="{FF2B5EF4-FFF2-40B4-BE49-F238E27FC236}">
                <a16:creationId xmlns:a16="http://schemas.microsoft.com/office/drawing/2014/main" id="{8FE485DC-463A-42C8-BF59-72C3C5C202AA}"/>
              </a:ext>
            </a:extLst>
          </p:cNvPr>
          <p:cNvSpPr/>
          <p:nvPr/>
        </p:nvSpPr>
        <p:spPr>
          <a:xfrm>
            <a:off x="10178766" y="4116904"/>
            <a:ext cx="144000" cy="144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" name="Rettangolo con angoli arrotondati 63">
            <a:extLst>
              <a:ext uri="{FF2B5EF4-FFF2-40B4-BE49-F238E27FC236}">
                <a16:creationId xmlns:a16="http://schemas.microsoft.com/office/drawing/2014/main" id="{455F8FEB-A646-4EA9-BCE0-C7D0385FA874}"/>
              </a:ext>
            </a:extLst>
          </p:cNvPr>
          <p:cNvSpPr/>
          <p:nvPr/>
        </p:nvSpPr>
        <p:spPr>
          <a:xfrm>
            <a:off x="9483281" y="3769839"/>
            <a:ext cx="1534970" cy="17867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b="1" dirty="0">
                <a:solidFill>
                  <a:schemeClr val="tx2"/>
                </a:solidFill>
              </a:rPr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136935184"/>
      </p:ext>
    </p:extLst>
  </p:cSld>
  <p:clrMapOvr>
    <a:masterClrMapping/>
  </p:clrMapOvr>
</p:sld>
</file>

<file path=ppt/theme/theme1.xml><?xml version="1.0" encoding="utf-8"?>
<a:theme xmlns:a="http://schemas.openxmlformats.org/drawingml/2006/main" name="Interni">
  <a:themeElements>
    <a:clrScheme name="DEIB_silicon">
      <a:dk1>
        <a:srgbClr val="000000"/>
      </a:dk1>
      <a:lt1>
        <a:srgbClr val="FFFFFF"/>
      </a:lt1>
      <a:dk2>
        <a:srgbClr val="102C53"/>
      </a:dk2>
      <a:lt2>
        <a:srgbClr val="FFFFFF"/>
      </a:lt2>
      <a:accent1>
        <a:srgbClr val="8DB9CD"/>
      </a:accent1>
      <a:accent2>
        <a:srgbClr val="BAD5E1"/>
      </a:accent2>
      <a:accent3>
        <a:srgbClr val="D1E3EB"/>
      </a:accent3>
      <a:accent4>
        <a:srgbClr val="E8F1F4"/>
      </a:accent4>
      <a:accent5>
        <a:srgbClr val="5094B2"/>
      </a:accent5>
      <a:accent6>
        <a:srgbClr val="F3F3F3"/>
      </a:accent6>
      <a:hlink>
        <a:srgbClr val="0000FF"/>
      </a:hlink>
      <a:folHlink>
        <a:srgbClr val="28C8F0"/>
      </a:folHlink>
    </a:clrScheme>
    <a:fontScheme name="caratteri tema manrope">
      <a:majorFont>
        <a:latin typeface="Manrope"/>
        <a:ea typeface=""/>
        <a:cs typeface=""/>
      </a:majorFont>
      <a:minorFont>
        <a:latin typeface="Manro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anrope_2024_regular" id="{AF503DD6-45CC-4FD9-A316-7E3073ACAABC}" vid="{376A186E-ACA5-4725-B103-CB5852E20BBA}"/>
    </a:ext>
  </a:extLst>
</a:theme>
</file>

<file path=ppt/theme/theme2.xml><?xml version="1.0" encoding="utf-8"?>
<a:theme xmlns:a="http://schemas.openxmlformats.org/drawingml/2006/main" name="Cover">
  <a:themeElements>
    <a:clrScheme name="DEIB_silicon">
      <a:dk1>
        <a:srgbClr val="000000"/>
      </a:dk1>
      <a:lt1>
        <a:srgbClr val="FFFFFF"/>
      </a:lt1>
      <a:dk2>
        <a:srgbClr val="102C53"/>
      </a:dk2>
      <a:lt2>
        <a:srgbClr val="FFFFFF"/>
      </a:lt2>
      <a:accent1>
        <a:srgbClr val="8DB9CD"/>
      </a:accent1>
      <a:accent2>
        <a:srgbClr val="BAD5E1"/>
      </a:accent2>
      <a:accent3>
        <a:srgbClr val="D1E3EB"/>
      </a:accent3>
      <a:accent4>
        <a:srgbClr val="E8F1F4"/>
      </a:accent4>
      <a:accent5>
        <a:srgbClr val="5094B2"/>
      </a:accent5>
      <a:accent6>
        <a:srgbClr val="F3F3F3"/>
      </a:accent6>
      <a:hlink>
        <a:srgbClr val="0000FF"/>
      </a:hlink>
      <a:folHlink>
        <a:srgbClr val="28C8F0"/>
      </a:folHlink>
    </a:clrScheme>
    <a:fontScheme name="caratteri tema manrope">
      <a:majorFont>
        <a:latin typeface="Manrope"/>
        <a:ea typeface=""/>
        <a:cs typeface=""/>
      </a:majorFont>
      <a:minorFont>
        <a:latin typeface="Manro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anrope_2024_regular" id="{AF503DD6-45CC-4FD9-A316-7E3073ACAABC}" vid="{376A186E-ACA5-4725-B103-CB5852E20BB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A667F41E32AD944903CA9E447462620" ma:contentTypeVersion="12" ma:contentTypeDescription="Creare un nuovo documento." ma:contentTypeScope="" ma:versionID="b821fca97b300f972c02290925499425">
  <xsd:schema xmlns:xsd="http://www.w3.org/2001/XMLSchema" xmlns:xs="http://www.w3.org/2001/XMLSchema" xmlns:p="http://schemas.microsoft.com/office/2006/metadata/properties" xmlns:ns2="38cd69a3-c9dc-4aff-9004-077ff368026e" xmlns:ns3="b3889a89-2bfb-4cb6-aa24-210fc7f90260" targetNamespace="http://schemas.microsoft.com/office/2006/metadata/properties" ma:root="true" ma:fieldsID="bbcc18fba50dceeb92d9a6f270c49402" ns2:_="" ns3:_="">
    <xsd:import namespace="38cd69a3-c9dc-4aff-9004-077ff368026e"/>
    <xsd:import namespace="b3889a89-2bfb-4cb6-aa24-210fc7f902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cd69a3-c9dc-4aff-9004-077ff36802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Tag immagine" ma:readOnly="false" ma:fieldId="{5cf76f15-5ced-4ddc-b409-7134ff3c332f}" ma:taxonomyMulti="true" ma:sspId="62691f12-1220-44b1-ba48-e77f64da29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889a89-2bfb-4cb6-aa24-210fc7f9026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1e4df09-ca6f-4ed9-a7f3-04f637a6a423}" ma:internalName="TaxCatchAll" ma:showField="CatchAllData" ma:web="b3889a89-2bfb-4cb6-aa24-210fc7f902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8cd69a3-c9dc-4aff-9004-077ff368026e">
      <Terms xmlns="http://schemas.microsoft.com/office/infopath/2007/PartnerControls"/>
    </lcf76f155ced4ddcb4097134ff3c332f>
    <TaxCatchAll xmlns="b3889a89-2bfb-4cb6-aa24-210fc7f9026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079CE2-C073-4A4B-8CA2-0E21C16E76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cd69a3-c9dc-4aff-9004-077ff368026e"/>
    <ds:schemaRef ds:uri="b3889a89-2bfb-4cb6-aa24-210fc7f902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DFF512-00A9-47C2-A29D-7B300706DA04}">
  <ds:schemaRefs>
    <ds:schemaRef ds:uri="http://schemas.microsoft.com/office/2006/metadata/properties"/>
    <ds:schemaRef ds:uri="http://schemas.microsoft.com/office/infopath/2007/PartnerControls"/>
    <ds:schemaRef ds:uri="38cd69a3-c9dc-4aff-9004-077ff368026e"/>
    <ds:schemaRef ds:uri="b3889a89-2bfb-4cb6-aa24-210fc7f90260"/>
  </ds:schemaRefs>
</ds:datastoreItem>
</file>

<file path=customXml/itemProps3.xml><?xml version="1.0" encoding="utf-8"?>
<ds:datastoreItem xmlns:ds="http://schemas.openxmlformats.org/officeDocument/2006/customXml" ds:itemID="{E0351C7A-83B9-45EB-831F-9C91AC7654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ppt_manrope_2024_regular</Template>
  <TotalTime>717</TotalTime>
  <Words>1507</Words>
  <Application>Microsoft Office PowerPoint</Application>
  <PresentationFormat>Widescreen</PresentationFormat>
  <Paragraphs>344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31</vt:i4>
      </vt:variant>
    </vt:vector>
  </HeadingPairs>
  <TitlesOfParts>
    <vt:vector size="33" baseType="lpstr">
      <vt:lpstr>Interni</vt:lpstr>
      <vt:lpstr>Cover</vt:lpstr>
      <vt:lpstr>Presentation Title</vt:lpstr>
      <vt:lpstr>Presentation Title</vt:lpstr>
      <vt:lpstr>Presentation Title</vt:lpstr>
      <vt:lpstr>HOW TO USE THE HEADER (Delete slide after use) </vt:lpstr>
      <vt:lpstr>Contents / v1</vt:lpstr>
      <vt:lpstr>Contents / v2</vt:lpstr>
      <vt:lpstr>Section</vt:lpstr>
      <vt:lpstr>Title</vt:lpstr>
      <vt:lpstr>Title</vt:lpstr>
      <vt:lpstr>Title</vt:lpstr>
      <vt:lpstr>Title</vt:lpstr>
      <vt:lpstr>Title</vt:lpstr>
      <vt:lpstr>Title</vt:lpstr>
      <vt:lpstr>Table</vt:lpstr>
      <vt:lpstr>Table + text</vt:lpstr>
      <vt:lpstr>Chart</vt:lpstr>
      <vt:lpstr>Chart + text</vt:lpstr>
      <vt:lpstr>Subsection 1</vt:lpstr>
      <vt:lpstr>Title</vt:lpstr>
      <vt:lpstr>Title</vt:lpstr>
      <vt:lpstr>Title</vt:lpstr>
      <vt:lpstr>Title</vt:lpstr>
      <vt:lpstr>Title</vt:lpstr>
      <vt:lpstr>Subsection 2</vt:lpstr>
      <vt:lpstr>Title</vt:lpstr>
      <vt:lpstr>Title</vt:lpstr>
      <vt:lpstr>Title</vt:lpstr>
      <vt:lpstr>Lorem ipsum sit dolor amet</vt:lpstr>
      <vt:lpstr>Lorem ipsum quare id faciam fortasse requiris</vt:lpstr>
      <vt:lpstr>Grazie per l’attenzione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Camilla Ghironi</dc:creator>
  <cp:lastModifiedBy>Camilla Ghironi</cp:lastModifiedBy>
  <cp:revision>231</cp:revision>
  <dcterms:created xsi:type="dcterms:W3CDTF">2024-06-28T15:03:44Z</dcterms:created>
  <dcterms:modified xsi:type="dcterms:W3CDTF">2026-03-12T15:06:56Z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0x0101004A667F41E32AD944903CA9E447462620</vt:lpwstr>
  </property>
</Properties>
</file>